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3"/>
  </p:notesMasterIdLst>
  <p:sldIdLst>
    <p:sldId id="256" r:id="rId3"/>
    <p:sldId id="333" r:id="rId4"/>
    <p:sldId id="261" r:id="rId5"/>
    <p:sldId id="263" r:id="rId6"/>
    <p:sldId id="319" r:id="rId7"/>
    <p:sldId id="262" r:id="rId8"/>
    <p:sldId id="323" r:id="rId9"/>
    <p:sldId id="322" r:id="rId10"/>
    <p:sldId id="302" r:id="rId11"/>
    <p:sldId id="332" r:id="rId12"/>
    <p:sldId id="303" r:id="rId13"/>
    <p:sldId id="324" r:id="rId14"/>
    <p:sldId id="345" r:id="rId15"/>
    <p:sldId id="309" r:id="rId16"/>
    <p:sldId id="326" r:id="rId17"/>
    <p:sldId id="325" r:id="rId18"/>
    <p:sldId id="338" r:id="rId19"/>
    <p:sldId id="330" r:id="rId20"/>
    <p:sldId id="301" r:id="rId21"/>
    <p:sldId id="336" r:id="rId22"/>
    <p:sldId id="337" r:id="rId23"/>
    <p:sldId id="321" r:id="rId24"/>
    <p:sldId id="339" r:id="rId25"/>
    <p:sldId id="340" r:id="rId26"/>
    <p:sldId id="342" r:id="rId27"/>
    <p:sldId id="343" r:id="rId28"/>
    <p:sldId id="346" r:id="rId29"/>
    <p:sldId id="266" r:id="rId30"/>
    <p:sldId id="305" r:id="rId31"/>
    <p:sldId id="312"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Palanquin Dark" panose="020B0604020202020204" charset="0"/>
      <p:regular r:id="rId38"/>
      <p:bold r:id="rId39"/>
    </p:embeddedFont>
    <p:embeddedFont>
      <p:font typeface="Poppins" panose="00000500000000000000" pitchFamily="2" charset="0"/>
      <p:regular r:id="rId40"/>
      <p:bold r:id="rId41"/>
      <p:italic r:id="rId42"/>
      <p:boldItalic r:id="rId43"/>
    </p:embeddedFont>
    <p:embeddedFont>
      <p:font typeface="Poppins Black" panose="00000A00000000000000" pitchFamily="2" charset="0"/>
      <p:bold r:id="rId44"/>
      <p:boldItalic r:id="rId45"/>
    </p:embeddedFont>
    <p:embeddedFont>
      <p:font typeface="SimSun" panose="02010600030101010101" pitchFamily="2" charset="-122"/>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730F50-F9FF-48B1-62EC-D9B3213CF011}" name="Harshini Aich" initials="HA" userId="8e8d81adf5fe84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666666"/>
    <a:srgbClr val="F7FF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52657-53A9-4647-B770-12D88F808EB4}" v="182" dt="2023-03-29T17:13:33.506"/>
    <p1510:client id="{3865648C-5709-41E4-A24F-9295F252D73B}" v="1119" dt="2023-03-29T18:51:51.919"/>
    <p1510:client id="{3DBB50DB-A804-4FB8-911F-B73AC5720C8E}" v="139" dt="2023-03-29T14:16:45.358"/>
    <p1510:client id="{4BE46AEF-FBA1-4FFF-BAEB-0C61E9CC7983}" v="509" dt="2022-06-30T11:48:14.876"/>
    <p1510:client id="{529CAC6B-C18A-4E4E-B79F-968D2C3C5E00}" v="283" dt="2023-03-29T16:34:00.095"/>
    <p1510:client id="{C459354B-0E9A-48B8-9FAF-2A872E275492}" v="469" dt="2023-03-29T19:18:25.294"/>
    <p1510:client id="{D5A9A158-E24F-4A5A-A7A3-DBAF08D10938}" v="168" dt="2023-03-29T14:43:01.562"/>
    <p1510:client id="{E8389898-AEFF-40EA-9CBB-75087E3B5F7D}" v="356" dt="2023-03-29T19:17:32.289"/>
  </p1510:revLst>
</p1510:revInfo>
</file>

<file path=ppt/tableStyles.xml><?xml version="1.0" encoding="utf-8"?>
<a:tblStyleLst xmlns:a="http://schemas.openxmlformats.org/drawingml/2006/main" def="{ED299079-4396-41D7-A650-63C15243E891}">
  <a:tblStyle styleId="{ED299079-4396-41D7-A650-63C15243E8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32" autoAdjust="0"/>
  </p:normalViewPr>
  <p:slideViewPr>
    <p:cSldViewPr snapToGrid="0">
      <p:cViewPr varScale="1">
        <p:scale>
          <a:sx n="103" d="100"/>
          <a:sy n="103" d="100"/>
        </p:scale>
        <p:origin x="5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25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22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45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1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200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976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196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72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a4b3b7ab8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a4b3b7ab8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76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12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80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99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498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73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078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94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4b3b7ab8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4b3b7ab8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PX4 communicates with Gazebo to receive sensor data from the simulated world and send motor and actuator values. It also communicates with QGC or an Offboard API like ROS to send telemetry from the simulated environment and receive commands.</a:t>
            </a:r>
          </a:p>
          <a:p>
            <a:pPr marL="0" lvl="0" indent="0" algn="l" rtl="0">
              <a:spcBef>
                <a:spcPts val="0"/>
              </a:spcBef>
              <a:spcAft>
                <a:spcPts val="0"/>
              </a:spcAft>
              <a:buNone/>
            </a:pPr>
            <a:endParaRPr lang="en-US"/>
          </a:p>
          <a:p>
            <a:pPr marL="0" lvl="0" indent="0" algn="l" rtl="0">
              <a:spcBef>
                <a:spcPts val="0"/>
              </a:spcBef>
              <a:spcAft>
                <a:spcPts val="0"/>
              </a:spcAft>
              <a:buNone/>
            </a:pPr>
            <a:r>
              <a:rPr lang="en-US"/>
              <a:t>MAVROS package available in ROS is used to establish communication between ROS and Pixhawk. This package enables the </a:t>
            </a:r>
            <a:r>
              <a:rPr lang="en-US" err="1"/>
              <a:t>MAVLink</a:t>
            </a:r>
            <a:r>
              <a:rPr lang="en-US"/>
              <a:t> communication protocol which is the supporting bridge between ROS and PX4.</a:t>
            </a:r>
          </a:p>
          <a:p>
            <a:pPr marL="0" lvl="0" indent="0" algn="l" rtl="0">
              <a:spcBef>
                <a:spcPts val="0"/>
              </a:spcBef>
              <a:spcAft>
                <a:spcPts val="0"/>
              </a:spcAft>
              <a:buNone/>
            </a:pPr>
            <a:endParaRPr lang="en-US"/>
          </a:p>
          <a:p>
            <a:pPr marL="0" lvl="0" indent="0" algn="l" rtl="0">
              <a:spcBef>
                <a:spcPts val="0"/>
              </a:spcBef>
              <a:spcAft>
                <a:spcPts val="0"/>
              </a:spcAft>
              <a:buNone/>
            </a:pPr>
            <a:r>
              <a:rPr lang="en-US"/>
              <a:t>MAVLINK is a communication protocol for sending and receiving messages. It standardized the types of messages that can be sent and enables bi-directional communication.</a:t>
            </a:r>
          </a:p>
          <a:p>
            <a:pPr marL="0" lvl="0" indent="0" algn="l" rtl="0">
              <a:spcBef>
                <a:spcPts val="0"/>
              </a:spcBef>
              <a:spcAft>
                <a:spcPts val="0"/>
              </a:spcAft>
              <a:buNone/>
            </a:pPr>
            <a:endParaRPr lang="en-US"/>
          </a:p>
          <a:p>
            <a:pPr marL="0" lvl="0" indent="0" algn="l" rtl="0">
              <a:spcBef>
                <a:spcPts val="0"/>
              </a:spcBef>
              <a:spcAft>
                <a:spcPts val="0"/>
              </a:spcAft>
              <a:buNone/>
            </a:pPr>
            <a:r>
              <a:rPr lang="en-US"/>
              <a:t>ROS - ROS has been used for developing the different modules that manage various functionalities of the vehicle, from path-planning and obstacle avoidance to high level ground and air control. ROS is an open-source development environment comprised of libraries, applications and different tools that can be utilized to develop and customize any kind of robot.</a:t>
            </a:r>
          </a:p>
          <a:p>
            <a:pPr marL="0" lvl="0" indent="0" algn="l" rtl="0">
              <a:spcBef>
                <a:spcPts val="0"/>
              </a:spcBef>
              <a:spcAft>
                <a:spcPts val="0"/>
              </a:spcAft>
              <a:buNone/>
            </a:pPr>
            <a:endParaRPr lang="en-US"/>
          </a:p>
          <a:p>
            <a:pPr marL="0" lvl="0" indent="0" algn="l" rtl="0">
              <a:spcBef>
                <a:spcPts val="0"/>
              </a:spcBef>
              <a:spcAft>
                <a:spcPts val="0"/>
              </a:spcAft>
              <a:buNone/>
            </a:pPr>
            <a:r>
              <a:rPr lang="en-US"/>
              <a:t>Gazebo - Gazebo is the chosen 3D simulator for testing the vehicle in simulation before the real test. It is another open-source real world simulator which can realistically simulate scenarios in indoor as well as outdoor environments. It offers a robust physics engine which makes simulating collisions easier. It can also simulate sensor feedback with noise through its various sensor models. Gazebo is also compatible with ROS which makes its utility much more convenient.</a:t>
            </a:r>
          </a:p>
          <a:p>
            <a:pPr marL="0" lvl="0" indent="0" algn="l" rtl="0">
              <a:spcBef>
                <a:spcPts val="0"/>
              </a:spcBef>
              <a:spcAft>
                <a:spcPts val="0"/>
              </a:spcAft>
              <a:buNone/>
            </a:pPr>
            <a:endParaRPr lang="en-US"/>
          </a:p>
          <a:p>
            <a:pPr marL="0" lvl="0" indent="0" algn="l" rtl="0">
              <a:spcBef>
                <a:spcPts val="0"/>
              </a:spcBef>
              <a:spcAft>
                <a:spcPts val="0"/>
              </a:spcAft>
              <a:buNone/>
            </a:pPr>
            <a:r>
              <a:rPr lang="en-US"/>
              <a:t>QGC - The QGC station is useful for real time monitoring and mission planning. This tool gives a comprehensive picture about the vehicle state, power and battery consumption which is useful to study the decision-making capabilities of the vehicles when it tries to conserve battery while navigating an optimum path.</a:t>
            </a:r>
          </a:p>
          <a:p>
            <a:pPr marL="0" lvl="0" indent="0" algn="l" rtl="0">
              <a:spcBef>
                <a:spcPts val="0"/>
              </a:spcBef>
              <a:spcAft>
                <a:spcPts val="0"/>
              </a:spcAft>
              <a:buNone/>
            </a:pPr>
            <a:endParaRPr lang="en-US"/>
          </a:p>
          <a:p>
            <a:pPr marL="0" lvl="0" indent="0" algn="l" rtl="0">
              <a:spcBef>
                <a:spcPts val="0"/>
              </a:spcBef>
              <a:spcAft>
                <a:spcPts val="0"/>
              </a:spcAft>
              <a:buNone/>
            </a:pPr>
            <a:r>
              <a:rPr lang="en-US"/>
              <a:t>PX4 - Pixhawk is the flight controller installed on the vehicle. The controller receives sensor data and adequately sends motor and actuator values.</a:t>
            </a:r>
          </a:p>
        </p:txBody>
      </p:sp>
    </p:spTree>
    <p:extLst>
      <p:ext uri="{BB962C8B-B14F-4D97-AF65-F5344CB8AC3E}">
        <p14:creationId xmlns:p14="http://schemas.microsoft.com/office/powerpoint/2010/main" val="25491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vehicle is designed after merging the technology of UAVs and ground rovers.</a:t>
            </a:r>
          </a:p>
          <a:p>
            <a:pPr marL="0" lvl="0" indent="0" algn="l" rtl="0">
              <a:spcBef>
                <a:spcPts val="0"/>
              </a:spcBef>
              <a:spcAft>
                <a:spcPts val="0"/>
              </a:spcAft>
              <a:buNone/>
            </a:pPr>
            <a:r>
              <a:rPr lang="en-US"/>
              <a:t>Applications of UAVs- surveillance, exploration, delivery, topography mapping.</a:t>
            </a:r>
          </a:p>
          <a:p>
            <a:pPr marL="0" lvl="0" indent="0" algn="l" rtl="0">
              <a:spcBef>
                <a:spcPts val="0"/>
              </a:spcBef>
              <a:spcAft>
                <a:spcPts val="0"/>
              </a:spcAft>
              <a:buNone/>
            </a:pPr>
            <a:r>
              <a:rPr lang="en-US"/>
              <a:t>Applications of ground rovers - Space missions for collecting soil samples and analyzing the terrain. This is because they are designed to be functionally robust in order to be able to traverse rough and unforgiving terrains.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761218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49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need to speak about topics or publishers and subscribers.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latin typeface="Calibri"/>
                <a:cs typeface="Calibri"/>
              </a:rPr>
              <a:t>Noise in sensor feedback</a:t>
            </a:r>
          </a:p>
        </p:txBody>
      </p:sp>
    </p:spTree>
    <p:extLst>
      <p:ext uri="{BB962C8B-B14F-4D97-AF65-F5344CB8AC3E}">
        <p14:creationId xmlns:p14="http://schemas.microsoft.com/office/powerpoint/2010/main" val="233396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90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Make animations for stagewise explanation</a:t>
            </a:r>
            <a:endParaRPr/>
          </a:p>
        </p:txBody>
      </p:sp>
    </p:spTree>
    <p:extLst>
      <p:ext uri="{BB962C8B-B14F-4D97-AF65-F5344CB8AC3E}">
        <p14:creationId xmlns:p14="http://schemas.microsoft.com/office/powerpoint/2010/main" val="306296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rafiki/" TargetMode="External"/><Relationship Id="rId4"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slide">
    <p:bg>
      <p:bgPr>
        <a:noFill/>
        <a:effectLst/>
      </p:bgPr>
    </p:bg>
    <p:spTree>
      <p:nvGrpSpPr>
        <p:cNvPr id="1" name="Shape 8"/>
        <p:cNvGrpSpPr/>
        <p:nvPr/>
      </p:nvGrpSpPr>
      <p:grpSpPr>
        <a:xfrm>
          <a:off x="0" y="0"/>
          <a:ext cx="0" cy="0"/>
          <a:chOff x="0" y="0"/>
          <a:chExt cx="0" cy="0"/>
        </a:xfrm>
      </p:grpSpPr>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5886E961-C5E0-3A8C-7E05-290B8B601440}"/>
              </a:ext>
            </a:extLst>
          </p:cNvPr>
          <p:cNvSpPr>
            <a:spLocks noGrp="1"/>
          </p:cNvSpPr>
          <p:nvPr>
            <p:ph type="title"/>
          </p:nvPr>
        </p:nvSpPr>
        <p:spPr/>
        <p:txBody>
          <a:bodyPr/>
          <a:lstStyle/>
          <a:p>
            <a:r>
              <a:rPr lang="en-US"/>
              <a:t>Click to edit Master title style</a:t>
            </a:r>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3" name="Google Shape;33;p6"/>
          <p:cNvSpPr/>
          <p:nvPr/>
        </p:nvSpPr>
        <p:spPr>
          <a:xfrm rot="-7770059">
            <a:off x="7428425" y="-1102421"/>
            <a:ext cx="4039685" cy="296749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6" name="Google Shape;36;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7" name="Google Shape;37;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subTitle" idx="1"/>
          </p:nvPr>
        </p:nvSpPr>
        <p:spPr>
          <a:xfrm flipH="1">
            <a:off x="5169810" y="2548727"/>
            <a:ext cx="3261300" cy="122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45" name="Google Shape;45;p9"/>
          <p:cNvSpPr txBox="1">
            <a:spLocks noGrp="1"/>
          </p:cNvSpPr>
          <p:nvPr>
            <p:ph type="title"/>
          </p:nvPr>
        </p:nvSpPr>
        <p:spPr>
          <a:xfrm flipH="1">
            <a:off x="5169810" y="1360990"/>
            <a:ext cx="3261300" cy="110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Font typeface="Palanquin Dark"/>
              <a:buNone/>
              <a:defRPr>
                <a:latin typeface="Palanquin Dark"/>
                <a:ea typeface="Palanquin Dark"/>
                <a:cs typeface="Palanquin Dark"/>
                <a:sym typeface="Palanquin Dark"/>
              </a:defRPr>
            </a:lvl2pPr>
            <a:lvl3pPr lvl="2" algn="r" rtl="0">
              <a:spcBef>
                <a:spcPts val="0"/>
              </a:spcBef>
              <a:spcAft>
                <a:spcPts val="0"/>
              </a:spcAft>
              <a:buSzPts val="3200"/>
              <a:buFont typeface="Palanquin Dark"/>
              <a:buNone/>
              <a:defRPr>
                <a:latin typeface="Palanquin Dark"/>
                <a:ea typeface="Palanquin Dark"/>
                <a:cs typeface="Palanquin Dark"/>
                <a:sym typeface="Palanquin Dark"/>
              </a:defRPr>
            </a:lvl3pPr>
            <a:lvl4pPr lvl="3" algn="r" rtl="0">
              <a:spcBef>
                <a:spcPts val="0"/>
              </a:spcBef>
              <a:spcAft>
                <a:spcPts val="0"/>
              </a:spcAft>
              <a:buSzPts val="3200"/>
              <a:buFont typeface="Palanquin Dark"/>
              <a:buNone/>
              <a:defRPr>
                <a:latin typeface="Palanquin Dark"/>
                <a:ea typeface="Palanquin Dark"/>
                <a:cs typeface="Palanquin Dark"/>
                <a:sym typeface="Palanquin Dark"/>
              </a:defRPr>
            </a:lvl4pPr>
            <a:lvl5pPr lvl="4" algn="r" rtl="0">
              <a:spcBef>
                <a:spcPts val="0"/>
              </a:spcBef>
              <a:spcAft>
                <a:spcPts val="0"/>
              </a:spcAft>
              <a:buSzPts val="3200"/>
              <a:buFont typeface="Palanquin Dark"/>
              <a:buNone/>
              <a:defRPr>
                <a:latin typeface="Palanquin Dark"/>
                <a:ea typeface="Palanquin Dark"/>
                <a:cs typeface="Palanquin Dark"/>
                <a:sym typeface="Palanquin Dark"/>
              </a:defRPr>
            </a:lvl5pPr>
            <a:lvl6pPr lvl="5" algn="r" rtl="0">
              <a:spcBef>
                <a:spcPts val="0"/>
              </a:spcBef>
              <a:spcAft>
                <a:spcPts val="0"/>
              </a:spcAft>
              <a:buSzPts val="3200"/>
              <a:buFont typeface="Palanquin Dark"/>
              <a:buNone/>
              <a:defRPr>
                <a:latin typeface="Palanquin Dark"/>
                <a:ea typeface="Palanquin Dark"/>
                <a:cs typeface="Palanquin Dark"/>
                <a:sym typeface="Palanquin Dark"/>
              </a:defRPr>
            </a:lvl6pPr>
            <a:lvl7pPr lvl="6" algn="r" rtl="0">
              <a:spcBef>
                <a:spcPts val="0"/>
              </a:spcBef>
              <a:spcAft>
                <a:spcPts val="0"/>
              </a:spcAft>
              <a:buSzPts val="3200"/>
              <a:buFont typeface="Palanquin Dark"/>
              <a:buNone/>
              <a:defRPr>
                <a:latin typeface="Palanquin Dark"/>
                <a:ea typeface="Palanquin Dark"/>
                <a:cs typeface="Palanquin Dark"/>
                <a:sym typeface="Palanquin Dark"/>
              </a:defRPr>
            </a:lvl7pPr>
            <a:lvl8pPr lvl="7" algn="r" rtl="0">
              <a:spcBef>
                <a:spcPts val="0"/>
              </a:spcBef>
              <a:spcAft>
                <a:spcPts val="0"/>
              </a:spcAft>
              <a:buSzPts val="3200"/>
              <a:buFont typeface="Palanquin Dark"/>
              <a:buNone/>
              <a:defRPr>
                <a:latin typeface="Palanquin Dark"/>
                <a:ea typeface="Palanquin Dark"/>
                <a:cs typeface="Palanquin Dark"/>
                <a:sym typeface="Palanquin Dark"/>
              </a:defRPr>
            </a:lvl8pPr>
            <a:lvl9pPr lvl="8" algn="r"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46" name="Google Shape;46;p9"/>
          <p:cNvSpPr/>
          <p:nvPr/>
        </p:nvSpPr>
        <p:spPr>
          <a:xfrm rot="1956016" flipH="1">
            <a:off x="-1420073"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8978585" flipH="1">
            <a:off x="6889116"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 name="Google Shape;50;p10"/>
          <p:cNvSpPr txBox="1">
            <a:spLocks noGrp="1"/>
          </p:cNvSpPr>
          <p:nvPr>
            <p:ph type="title"/>
          </p:nvPr>
        </p:nvSpPr>
        <p:spPr>
          <a:xfrm flipH="1">
            <a:off x="3448700" y="387600"/>
            <a:ext cx="4962900" cy="183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51" name="Google Shape;51;p10"/>
          <p:cNvSpPr/>
          <p:nvPr/>
        </p:nvSpPr>
        <p:spPr>
          <a:xfrm rot="-2467215" flipH="1">
            <a:off x="6908727" y="3120633"/>
            <a:ext cx="4039721" cy="296752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4754222" y="1653880"/>
            <a:ext cx="3677100" cy="110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flipH="1">
            <a:off x="4754222" y="2701195"/>
            <a:ext cx="36771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55" name="Google Shape;55;p11"/>
          <p:cNvSpPr/>
          <p:nvPr/>
        </p:nvSpPr>
        <p:spPr>
          <a:xfrm>
            <a:off x="6169150" y="3675629"/>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70"/>
        <p:cNvGrpSpPr/>
        <p:nvPr/>
      </p:nvGrpSpPr>
      <p:grpSpPr>
        <a:xfrm>
          <a:off x="0" y="0"/>
          <a:ext cx="0" cy="0"/>
          <a:chOff x="0" y="0"/>
          <a:chExt cx="0" cy="0"/>
        </a:xfrm>
      </p:grpSpPr>
      <p:sp>
        <p:nvSpPr>
          <p:cNvPr id="71" name="Google Shape;71;p14"/>
          <p:cNvSpPr txBox="1">
            <a:spLocks noGrp="1"/>
          </p:cNvSpPr>
          <p:nvPr>
            <p:ph type="subTitle" idx="1"/>
          </p:nvPr>
        </p:nvSpPr>
        <p:spPr>
          <a:xfrm>
            <a:off x="17598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72" name="Google Shape;72;p14"/>
          <p:cNvSpPr txBox="1">
            <a:spLocks noGrp="1"/>
          </p:cNvSpPr>
          <p:nvPr>
            <p:ph type="subTitle" idx="2"/>
          </p:nvPr>
        </p:nvSpPr>
        <p:spPr>
          <a:xfrm>
            <a:off x="17598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3" name="Google Shape;73;p1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4" name="Google Shape;74;p14"/>
          <p:cNvSpPr txBox="1">
            <a:spLocks noGrp="1"/>
          </p:cNvSpPr>
          <p:nvPr>
            <p:ph type="subTitle" idx="4"/>
          </p:nvPr>
        </p:nvSpPr>
        <p:spPr>
          <a:xfrm>
            <a:off x="17598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5" name="Google Shape;75;p1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7" name="Google Shape;77;p14"/>
          <p:cNvSpPr/>
          <p:nvPr/>
        </p:nvSpPr>
        <p:spPr>
          <a:xfrm rot="-1511913">
            <a:off x="6565550" y="3932284"/>
            <a:ext cx="4039901" cy="2967657"/>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5"/>
          </p:nvPr>
        </p:nvSpPr>
        <p:spPr>
          <a:xfrm>
            <a:off x="57426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9" name="Google Shape;79;p14"/>
          <p:cNvSpPr txBox="1">
            <a:spLocks noGrp="1"/>
          </p:cNvSpPr>
          <p:nvPr>
            <p:ph type="subTitle" idx="6"/>
          </p:nvPr>
        </p:nvSpPr>
        <p:spPr>
          <a:xfrm>
            <a:off x="57426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0" name="Google Shape;80;p1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81" name="Google Shape;81;p14"/>
          <p:cNvSpPr txBox="1">
            <a:spLocks noGrp="1"/>
          </p:cNvSpPr>
          <p:nvPr>
            <p:ph type="subTitle" idx="8"/>
          </p:nvPr>
        </p:nvSpPr>
        <p:spPr>
          <a:xfrm>
            <a:off x="57426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
    <p:spTree>
      <p:nvGrpSpPr>
        <p:cNvPr id="1" name="Shape 82"/>
        <p:cNvGrpSpPr/>
        <p:nvPr/>
      </p:nvGrpSpPr>
      <p:grpSpPr>
        <a:xfrm>
          <a:off x="0" y="0"/>
          <a:ext cx="0" cy="0"/>
          <a:chOff x="0" y="0"/>
          <a:chExt cx="0" cy="0"/>
        </a:xfrm>
      </p:grpSpPr>
      <p:sp>
        <p:nvSpPr>
          <p:cNvPr id="83" name="Google Shape;83;p15"/>
          <p:cNvSpPr txBox="1">
            <a:spLocks noGrp="1"/>
          </p:cNvSpPr>
          <p:nvPr>
            <p:ph type="body" idx="1"/>
          </p:nvPr>
        </p:nvSpPr>
        <p:spPr>
          <a:xfrm>
            <a:off x="720000" y="1509750"/>
            <a:ext cx="3852000" cy="301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 name="Google Shape;84;p1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86" name="Google Shape;86;p15"/>
          <p:cNvSpPr/>
          <p:nvPr/>
        </p:nvSpPr>
        <p:spPr>
          <a:xfrm rot="-8581717" flipH="1">
            <a:off x="6085519" y="-1496329"/>
            <a:ext cx="4402909" cy="32343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body" idx="2"/>
          </p:nvPr>
        </p:nvSpPr>
        <p:spPr>
          <a:xfrm>
            <a:off x="4572000" y="1509750"/>
            <a:ext cx="3852000" cy="301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1" name="Google Shape;91;p16"/>
          <p:cNvSpPr/>
          <p:nvPr/>
        </p:nvSpPr>
        <p:spPr>
          <a:xfrm rot="5779024">
            <a:off x="6674180" y="-181479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6" name="Google Shape;96;p17"/>
          <p:cNvSpPr/>
          <p:nvPr/>
        </p:nvSpPr>
        <p:spPr>
          <a:xfrm rot="-5923251">
            <a:off x="7241910" y="-943961"/>
            <a:ext cx="4040262" cy="296792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723900"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98" name="Google Shape;98;p17"/>
          <p:cNvSpPr txBox="1">
            <a:spLocks noGrp="1"/>
          </p:cNvSpPr>
          <p:nvPr>
            <p:ph type="subTitle" idx="2"/>
          </p:nvPr>
        </p:nvSpPr>
        <p:spPr>
          <a:xfrm>
            <a:off x="72390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9" name="Google Shape;99;p17"/>
          <p:cNvSpPr txBox="1">
            <a:spLocks noGrp="1"/>
          </p:cNvSpPr>
          <p:nvPr>
            <p:ph type="subTitle" idx="3"/>
          </p:nvPr>
        </p:nvSpPr>
        <p:spPr>
          <a:xfrm>
            <a:off x="3470874"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0" name="Google Shape;100;p17"/>
          <p:cNvSpPr txBox="1">
            <a:spLocks noGrp="1"/>
          </p:cNvSpPr>
          <p:nvPr>
            <p:ph type="subTitle" idx="4"/>
          </p:nvPr>
        </p:nvSpPr>
        <p:spPr>
          <a:xfrm>
            <a:off x="3470875"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7"/>
          <p:cNvSpPr txBox="1">
            <a:spLocks noGrp="1"/>
          </p:cNvSpPr>
          <p:nvPr>
            <p:ph type="subTitle" idx="5"/>
          </p:nvPr>
        </p:nvSpPr>
        <p:spPr>
          <a:xfrm>
            <a:off x="6217849"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2" name="Google Shape;102;p17"/>
          <p:cNvSpPr txBox="1">
            <a:spLocks noGrp="1"/>
          </p:cNvSpPr>
          <p:nvPr>
            <p:ph type="subTitle" idx="6"/>
          </p:nvPr>
        </p:nvSpPr>
        <p:spPr>
          <a:xfrm>
            <a:off x="621785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7"/>
          <p:cNvSpPr txBox="1">
            <a:spLocks noGrp="1"/>
          </p:cNvSpPr>
          <p:nvPr>
            <p:ph type="subTitle" idx="7"/>
          </p:nvPr>
        </p:nvSpPr>
        <p:spPr>
          <a:xfrm>
            <a:off x="722225"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4" name="Google Shape;104;p17"/>
          <p:cNvSpPr txBox="1">
            <a:spLocks noGrp="1"/>
          </p:cNvSpPr>
          <p:nvPr>
            <p:ph type="subTitle" idx="8"/>
          </p:nvPr>
        </p:nvSpPr>
        <p:spPr>
          <a:xfrm>
            <a:off x="72222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5" name="Google Shape;105;p17"/>
          <p:cNvSpPr txBox="1">
            <a:spLocks noGrp="1"/>
          </p:cNvSpPr>
          <p:nvPr>
            <p:ph type="subTitle" idx="9"/>
          </p:nvPr>
        </p:nvSpPr>
        <p:spPr>
          <a:xfrm>
            <a:off x="3469199"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6" name="Google Shape;106;p17"/>
          <p:cNvSpPr txBox="1">
            <a:spLocks noGrp="1"/>
          </p:cNvSpPr>
          <p:nvPr>
            <p:ph type="subTitle" idx="13"/>
          </p:nvPr>
        </p:nvSpPr>
        <p:spPr>
          <a:xfrm>
            <a:off x="3469200"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7" name="Google Shape;107;p17"/>
          <p:cNvSpPr txBox="1">
            <a:spLocks noGrp="1"/>
          </p:cNvSpPr>
          <p:nvPr>
            <p:ph type="subTitle" idx="14"/>
          </p:nvPr>
        </p:nvSpPr>
        <p:spPr>
          <a:xfrm>
            <a:off x="6216174"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8" name="Google Shape;108;p17"/>
          <p:cNvSpPr txBox="1">
            <a:spLocks noGrp="1"/>
          </p:cNvSpPr>
          <p:nvPr>
            <p:ph type="subTitle" idx="15"/>
          </p:nvPr>
        </p:nvSpPr>
        <p:spPr>
          <a:xfrm>
            <a:off x="621617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9" name="Google Shape;109;p17"/>
          <p:cNvSpPr/>
          <p:nvPr/>
        </p:nvSpPr>
        <p:spPr>
          <a:xfrm rot="-8371819">
            <a:off x="-1873976"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10"/>
        <p:cNvGrpSpPr/>
        <p:nvPr/>
      </p:nvGrpSpPr>
      <p:grpSpPr>
        <a:xfrm>
          <a:off x="0" y="0"/>
          <a:ext cx="0" cy="0"/>
          <a:chOff x="0" y="0"/>
          <a:chExt cx="0" cy="0"/>
        </a:xfrm>
      </p:grpSpPr>
      <p:sp>
        <p:nvSpPr>
          <p:cNvPr id="111" name="Google Shape;111;p18"/>
          <p:cNvSpPr txBox="1">
            <a:spLocks noGrp="1"/>
          </p:cNvSpPr>
          <p:nvPr>
            <p:ph type="subTitle" idx="1"/>
          </p:nvPr>
        </p:nvSpPr>
        <p:spPr>
          <a:xfrm>
            <a:off x="720000" y="2548727"/>
            <a:ext cx="3261300" cy="12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2" name="Google Shape;112;p18"/>
          <p:cNvSpPr txBox="1">
            <a:spLocks noGrp="1"/>
          </p:cNvSpPr>
          <p:nvPr>
            <p:ph type="title"/>
          </p:nvPr>
        </p:nvSpPr>
        <p:spPr>
          <a:xfrm>
            <a:off x="720000" y="136099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13" name="Google Shape;113;p18"/>
          <p:cNvSpPr/>
          <p:nvPr/>
        </p:nvSpPr>
        <p:spPr>
          <a:xfrm rot="-1956016">
            <a:off x="4873532"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rot="8978585">
            <a:off x="-1778153"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769400" y="1432250"/>
            <a:ext cx="36546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19"/>
          <p:cNvSpPr txBox="1"/>
          <p:nvPr/>
        </p:nvSpPr>
        <p:spPr>
          <a:xfrm>
            <a:off x="4769400" y="3515998"/>
            <a:ext cx="3654600" cy="9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a:solidFill>
                  <a:schemeClr val="dk1"/>
                </a:solidFill>
                <a:latin typeface="Poppins"/>
                <a:ea typeface="Poppins"/>
                <a:cs typeface="Poppins"/>
                <a:sym typeface="Poppins"/>
              </a:rPr>
              <a:t> and illustrations by </a:t>
            </a:r>
            <a:r>
              <a:rPr lang="en" sz="12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Stories</a:t>
            </a:r>
            <a:endParaRPr sz="1200" b="1">
              <a:solidFill>
                <a:schemeClr val="dk1"/>
              </a:solidFill>
              <a:latin typeface="Poppins"/>
              <a:ea typeface="Poppins"/>
              <a:cs typeface="Poppins"/>
              <a:sym typeface="Poppins"/>
            </a:endParaRPr>
          </a:p>
        </p:txBody>
      </p:sp>
      <p:sp>
        <p:nvSpPr>
          <p:cNvPr id="118" name="Google Shape;118;p19"/>
          <p:cNvSpPr txBox="1">
            <a:spLocks noGrp="1"/>
          </p:cNvSpPr>
          <p:nvPr>
            <p:ph type="subTitle" idx="1"/>
          </p:nvPr>
        </p:nvSpPr>
        <p:spPr>
          <a:xfrm>
            <a:off x="4769400" y="2380376"/>
            <a:ext cx="3654600" cy="10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2">
  <p:cSld name="CUSTOM_9">
    <p:spTree>
      <p:nvGrpSpPr>
        <p:cNvPr id="1" name="Shape 119"/>
        <p:cNvGrpSpPr/>
        <p:nvPr/>
      </p:nvGrpSpPr>
      <p:grpSpPr>
        <a:xfrm>
          <a:off x="0" y="0"/>
          <a:ext cx="0" cy="0"/>
          <a:chOff x="0" y="0"/>
          <a:chExt cx="0" cy="0"/>
        </a:xfrm>
      </p:grpSpPr>
      <p:sp>
        <p:nvSpPr>
          <p:cNvPr id="120" name="Google Shape;120;p20"/>
          <p:cNvSpPr/>
          <p:nvPr/>
        </p:nvSpPr>
        <p:spPr>
          <a:xfrm rot="-9843763" flipH="1">
            <a:off x="1210955" y="167965"/>
            <a:ext cx="7743762" cy="4660210"/>
          </a:xfrm>
          <a:custGeom>
            <a:avLst/>
            <a:gdLst/>
            <a:ahLst/>
            <a:cxnLst/>
            <a:rect l="l" t="t" r="r" b="b"/>
            <a:pathLst>
              <a:path w="159514" h="110474" extrusionOk="0">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title"/>
          </p:nvPr>
        </p:nvSpPr>
        <p:spPr>
          <a:xfrm flipH="1">
            <a:off x="4168650" y="1723650"/>
            <a:ext cx="3626700" cy="1696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000"/>
              <a:buNone/>
              <a:defRPr sz="5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CUSTOM_18">
    <p:spTree>
      <p:nvGrpSpPr>
        <p:cNvPr id="1"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7" name="Google Shape;147;p23"/>
          <p:cNvSpPr/>
          <p:nvPr/>
        </p:nvSpPr>
        <p:spPr>
          <a:xfrm rot="-8100000">
            <a:off x="6361897" y="-1756516"/>
            <a:ext cx="4040369" cy="29680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txBox="1">
            <a:spLocks noGrp="1"/>
          </p:cNvSpPr>
          <p:nvPr>
            <p:ph type="subTitle" idx="1"/>
          </p:nvPr>
        </p:nvSpPr>
        <p:spPr>
          <a:xfrm>
            <a:off x="723802" y="2074749"/>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49" name="Google Shape;149;p23"/>
          <p:cNvSpPr txBox="1">
            <a:spLocks noGrp="1"/>
          </p:cNvSpPr>
          <p:nvPr>
            <p:ph type="subTitle" idx="2"/>
          </p:nvPr>
        </p:nvSpPr>
        <p:spPr>
          <a:xfrm>
            <a:off x="723802" y="242627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0" name="Google Shape;150;p23"/>
          <p:cNvSpPr txBox="1">
            <a:spLocks noGrp="1"/>
          </p:cNvSpPr>
          <p:nvPr>
            <p:ph type="subTitle" idx="3"/>
          </p:nvPr>
        </p:nvSpPr>
        <p:spPr>
          <a:xfrm>
            <a:off x="2938139" y="2074749"/>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1" name="Google Shape;151;p23"/>
          <p:cNvSpPr txBox="1">
            <a:spLocks noGrp="1"/>
          </p:cNvSpPr>
          <p:nvPr>
            <p:ph type="subTitle" idx="4"/>
          </p:nvPr>
        </p:nvSpPr>
        <p:spPr>
          <a:xfrm>
            <a:off x="2938139" y="242627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2" name="Google Shape;152;p23"/>
          <p:cNvSpPr txBox="1">
            <a:spLocks noGrp="1"/>
          </p:cNvSpPr>
          <p:nvPr>
            <p:ph type="subTitle" idx="5"/>
          </p:nvPr>
        </p:nvSpPr>
        <p:spPr>
          <a:xfrm>
            <a:off x="722225" y="3454301"/>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3" name="Google Shape;153;p23"/>
          <p:cNvSpPr txBox="1">
            <a:spLocks noGrp="1"/>
          </p:cNvSpPr>
          <p:nvPr>
            <p:ph type="subTitle" idx="6"/>
          </p:nvPr>
        </p:nvSpPr>
        <p:spPr>
          <a:xfrm>
            <a:off x="722225" y="380582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4" name="Google Shape;154;p23"/>
          <p:cNvSpPr txBox="1">
            <a:spLocks noGrp="1"/>
          </p:cNvSpPr>
          <p:nvPr>
            <p:ph type="subTitle" idx="7"/>
          </p:nvPr>
        </p:nvSpPr>
        <p:spPr>
          <a:xfrm>
            <a:off x="2938139" y="3454301"/>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5" name="Google Shape;155;p23"/>
          <p:cNvSpPr txBox="1">
            <a:spLocks noGrp="1"/>
          </p:cNvSpPr>
          <p:nvPr>
            <p:ph type="subTitle" idx="8"/>
          </p:nvPr>
        </p:nvSpPr>
        <p:spPr>
          <a:xfrm>
            <a:off x="2938139" y="380582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6" name="Google Shape;156;p23"/>
          <p:cNvSpPr/>
          <p:nvPr/>
        </p:nvSpPr>
        <p:spPr>
          <a:xfrm rot="-8371819">
            <a:off x="7449274"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4754222" y="1653880"/>
            <a:ext cx="3677100" cy="110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flipH="1">
            <a:off x="4754222" y="2701195"/>
            <a:ext cx="36771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55" name="Google Shape;55;p11"/>
          <p:cNvSpPr/>
          <p:nvPr/>
        </p:nvSpPr>
        <p:spPr>
          <a:xfrm>
            <a:off x="6169150" y="3675629"/>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59" r:id="rId7"/>
    <p:sldLayoutId id="2147483668" r:id="rId8"/>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49" r:id="rId2"/>
    <p:sldLayoutId id="2147483674" r:id="rId3"/>
    <p:sldLayoutId id="2147483675" r:id="rId4"/>
    <p:sldLayoutId id="2147483652" r:id="rId5"/>
    <p:sldLayoutId id="2147483653" r:id="rId6"/>
    <p:sldLayoutId id="2147483676" r:id="rId7"/>
    <p:sldLayoutId id="2147483655" r:id="rId8"/>
    <p:sldLayoutId id="2147483656" r:id="rId9"/>
    <p:sldLayoutId id="2147483677" r:id="rId10"/>
    <p:sldLayoutId id="2147483678" r:id="rId11"/>
    <p:sldLayoutId id="214748367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80" r:id="rId21"/>
    <p:sldLayoutId id="2147483669" r:id="rId2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tu-mrs/mrs_uav_syste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endVideo.mp4"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txBox="1">
            <a:spLocks noGrp="1"/>
          </p:cNvSpPr>
          <p:nvPr>
            <p:ph type="subTitle" idx="1"/>
          </p:nvPr>
        </p:nvSpPr>
        <p:spPr>
          <a:xfrm>
            <a:off x="720000" y="3398075"/>
            <a:ext cx="2962200" cy="1344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oppins"/>
                <a:ea typeface="Poppins"/>
                <a:cs typeface="Poppins"/>
                <a:sym typeface="Poppins"/>
              </a:rPr>
              <a:t>Akash Sharma</a:t>
            </a:r>
          </a:p>
          <a:p>
            <a:pPr marL="0" lvl="0" indent="0" algn="l" rtl="0">
              <a:spcBef>
                <a:spcPts val="0"/>
              </a:spcBef>
              <a:spcAft>
                <a:spcPts val="0"/>
              </a:spcAft>
              <a:buNone/>
            </a:pPr>
            <a:endParaRPr lang="en"/>
          </a:p>
          <a:p>
            <a:pPr marL="0" lvl="0" indent="0" algn="l" rtl="0">
              <a:spcBef>
                <a:spcPts val="0"/>
              </a:spcBef>
              <a:spcAft>
                <a:spcPts val="0"/>
              </a:spcAft>
              <a:buNone/>
            </a:pPr>
            <a:r>
              <a:rPr lang="en" sz="1400">
                <a:latin typeface="Poppins"/>
                <a:ea typeface="Poppins"/>
                <a:cs typeface="Poppins"/>
                <a:sym typeface="Poppins"/>
              </a:rPr>
              <a:t>Tutors:</a:t>
            </a:r>
            <a:endParaRPr lang="en" sz="1400">
              <a:latin typeface="Poppins"/>
              <a:ea typeface="Poppins"/>
              <a:cs typeface="Poppins"/>
            </a:endParaRPr>
          </a:p>
          <a:p>
            <a:pPr marL="0" indent="0"/>
            <a:r>
              <a:rPr lang="en-US" sz="1400"/>
              <a:t>R. </a:t>
            </a:r>
            <a:r>
              <a:rPr lang="en-US" sz="1400" err="1"/>
              <a:t>Deepthimahanthi</a:t>
            </a:r>
            <a:br>
              <a:rPr lang="en-US" sz="1400"/>
            </a:br>
            <a:r>
              <a:rPr lang="en-US" sz="1400"/>
              <a:t>Y. Briere</a:t>
            </a:r>
            <a:endParaRPr lang="en-GB" sz="1400"/>
          </a:p>
        </p:txBody>
      </p:sp>
      <p:sp>
        <p:nvSpPr>
          <p:cNvPr id="223" name="Google Shape;223;p26"/>
          <p:cNvSpPr txBox="1">
            <a:spLocks noGrp="1"/>
          </p:cNvSpPr>
          <p:nvPr>
            <p:ph type="title"/>
          </p:nvPr>
        </p:nvSpPr>
        <p:spPr>
          <a:xfrm>
            <a:off x="642777" y="1429915"/>
            <a:ext cx="4304438" cy="1654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0">
                <a:latin typeface="Poppins Black"/>
                <a:ea typeface="Poppins Black"/>
                <a:cs typeface="Poppins Black"/>
                <a:sym typeface="Poppins Black"/>
              </a:rPr>
              <a:t>Autonomous Robotic Aerial Vehicle: ARAV Control in Complex Environments</a:t>
            </a:r>
          </a:p>
        </p:txBody>
      </p:sp>
      <p:pic>
        <p:nvPicPr>
          <p:cNvPr id="2" name="Picture 2">
            <a:extLst>
              <a:ext uri="{FF2B5EF4-FFF2-40B4-BE49-F238E27FC236}">
                <a16:creationId xmlns:a16="http://schemas.microsoft.com/office/drawing/2014/main" id="{9C5B0A3A-D853-930E-D483-A0BD74DC66B7}"/>
              </a:ext>
            </a:extLst>
          </p:cNvPr>
          <p:cNvPicPr>
            <a:picLocks noChangeAspect="1"/>
          </p:cNvPicPr>
          <p:nvPr/>
        </p:nvPicPr>
        <p:blipFill>
          <a:blip r:embed="rId3"/>
          <a:stretch>
            <a:fillRect/>
          </a:stretch>
        </p:blipFill>
        <p:spPr>
          <a:xfrm>
            <a:off x="2867025" y="96375"/>
            <a:ext cx="1354138" cy="855002"/>
          </a:xfrm>
          <a:prstGeom prst="rect">
            <a:avLst/>
          </a:prstGeom>
        </p:spPr>
      </p:pic>
      <p:pic>
        <p:nvPicPr>
          <p:cNvPr id="3" name="Picture 3" descr="Icon&#10;&#10;Description automatically generated">
            <a:extLst>
              <a:ext uri="{FF2B5EF4-FFF2-40B4-BE49-F238E27FC236}">
                <a16:creationId xmlns:a16="http://schemas.microsoft.com/office/drawing/2014/main" id="{470F665F-766E-EFE3-9EE4-5FADB2FED5EF}"/>
              </a:ext>
            </a:extLst>
          </p:cNvPr>
          <p:cNvPicPr>
            <a:picLocks noChangeAspect="1"/>
          </p:cNvPicPr>
          <p:nvPr/>
        </p:nvPicPr>
        <p:blipFill>
          <a:blip r:embed="rId4"/>
          <a:stretch>
            <a:fillRect/>
          </a:stretch>
        </p:blipFill>
        <p:spPr>
          <a:xfrm>
            <a:off x="4946650" y="355537"/>
            <a:ext cx="1346201" cy="2731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p:nvPr/>
        </p:nvSpPr>
        <p:spPr>
          <a:xfrm>
            <a:off x="720001" y="4431475"/>
            <a:ext cx="7704150" cy="2631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txBox="1">
            <a:spLocks noGrp="1"/>
          </p:cNvSpPr>
          <p:nvPr>
            <p:ph type="title"/>
          </p:nvPr>
        </p:nvSpPr>
        <p:spPr>
          <a:xfrm>
            <a:off x="2552700" y="1853538"/>
            <a:ext cx="4242900" cy="841800"/>
          </a:xfrm>
          <a:prstGeom prst="rect">
            <a:avLst/>
          </a:prstGeom>
        </p:spPr>
        <p:txBody>
          <a:bodyPr spcFirstLastPara="1" wrap="square" lIns="91425" tIns="91425" rIns="91425" bIns="91425" anchor="ctr" anchorCtr="0">
            <a:noAutofit/>
          </a:bodyPr>
          <a:lstStyle/>
          <a:p>
            <a:r>
              <a:rPr lang="en"/>
              <a:t>Development Areas</a:t>
            </a:r>
          </a:p>
        </p:txBody>
      </p:sp>
      <p:sp>
        <p:nvSpPr>
          <p:cNvPr id="297" name="Google Shape;297;p30"/>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p>
            <a:pPr marL="0" indent="0">
              <a:spcAft>
                <a:spcPts val="1600"/>
              </a:spcAft>
            </a:pPr>
            <a:r>
              <a:rPr lang="en"/>
              <a:t>Planned Improvements</a:t>
            </a:r>
          </a:p>
        </p:txBody>
      </p:sp>
      <p:grpSp>
        <p:nvGrpSpPr>
          <p:cNvPr id="298" name="Google Shape;298;p30"/>
          <p:cNvGrpSpPr/>
          <p:nvPr/>
        </p:nvGrpSpPr>
        <p:grpSpPr>
          <a:xfrm flipH="1">
            <a:off x="1007489" y="540211"/>
            <a:ext cx="1889267" cy="4008760"/>
            <a:chOff x="2319665" y="540000"/>
            <a:chExt cx="1892295" cy="4015184"/>
          </a:xfrm>
        </p:grpSpPr>
        <p:sp>
          <p:nvSpPr>
            <p:cNvPr id="299" name="Google Shape;299;p30"/>
            <p:cNvSpPr/>
            <p:nvPr/>
          </p:nvSpPr>
          <p:spPr>
            <a:xfrm>
              <a:off x="3094252" y="1699525"/>
              <a:ext cx="370096" cy="316186"/>
            </a:xfrm>
            <a:custGeom>
              <a:avLst/>
              <a:gdLst/>
              <a:ahLst/>
              <a:cxnLst/>
              <a:rect l="l" t="t" r="r" b="b"/>
              <a:pathLst>
                <a:path w="13277" h="11343" extrusionOk="0">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094252" y="1597221"/>
              <a:ext cx="370096" cy="316214"/>
            </a:xfrm>
            <a:custGeom>
              <a:avLst/>
              <a:gdLst/>
              <a:ahLst/>
              <a:cxnLst/>
              <a:rect l="l" t="t" r="r" b="b"/>
              <a:pathLst>
                <a:path w="13277" h="11344" extrusionOk="0">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223485" y="990251"/>
              <a:ext cx="219488" cy="188602"/>
            </a:xfrm>
            <a:custGeom>
              <a:avLst/>
              <a:gdLst/>
              <a:ahLst/>
              <a:cxnLst/>
              <a:rect l="l" t="t" r="r" b="b"/>
              <a:pathLst>
                <a:path w="7874" h="6766" extrusionOk="0">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3204892" y="963686"/>
              <a:ext cx="219460" cy="188184"/>
            </a:xfrm>
            <a:custGeom>
              <a:avLst/>
              <a:gdLst/>
              <a:ahLst/>
              <a:cxnLst/>
              <a:rect l="l" t="t" r="r" b="b"/>
              <a:pathLst>
                <a:path w="7873" h="6751" extrusionOk="0">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377312" y="727187"/>
              <a:ext cx="752263" cy="659941"/>
            </a:xfrm>
            <a:custGeom>
              <a:avLst/>
              <a:gdLst/>
              <a:ahLst/>
              <a:cxnLst/>
              <a:rect l="l" t="t" r="r" b="b"/>
              <a:pathLst>
                <a:path w="26987" h="23675" extrusionOk="0">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319665" y="644144"/>
              <a:ext cx="139514" cy="121842"/>
            </a:xfrm>
            <a:custGeom>
              <a:avLst/>
              <a:gdLst/>
              <a:ahLst/>
              <a:cxnLst/>
              <a:rect l="l" t="t" r="r" b="b"/>
              <a:pathLst>
                <a:path w="5005" h="4371" extrusionOk="0">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319665" y="540000"/>
              <a:ext cx="108824" cy="110692"/>
            </a:xfrm>
            <a:custGeom>
              <a:avLst/>
              <a:gdLst/>
              <a:ahLst/>
              <a:cxnLst/>
              <a:rect l="l" t="t" r="r" b="b"/>
              <a:pathLst>
                <a:path w="3904" h="3971" extrusionOk="0">
                  <a:moveTo>
                    <a:pt x="2169" y="1"/>
                  </a:moveTo>
                  <a:lnTo>
                    <a:pt x="234" y="768"/>
                  </a:lnTo>
                  <a:lnTo>
                    <a:pt x="1" y="3970"/>
                  </a:lnTo>
                  <a:lnTo>
                    <a:pt x="3903" y="3704"/>
                  </a:lnTo>
                  <a:lnTo>
                    <a:pt x="2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2935248" y="1184630"/>
              <a:ext cx="612776" cy="632177"/>
            </a:xfrm>
            <a:custGeom>
              <a:avLst/>
              <a:gdLst/>
              <a:ahLst/>
              <a:cxnLst/>
              <a:rect l="l" t="t" r="r" b="b"/>
              <a:pathLst>
                <a:path w="21983" h="22679" extrusionOk="0">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093304" y="978906"/>
              <a:ext cx="286416" cy="282708"/>
            </a:xfrm>
            <a:custGeom>
              <a:avLst/>
              <a:gdLst/>
              <a:ahLst/>
              <a:cxnLst/>
              <a:rect l="l" t="t" r="r" b="b"/>
              <a:pathLst>
                <a:path w="10275" h="10142" extrusionOk="0">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218857" y="977986"/>
              <a:ext cx="135779" cy="154372"/>
            </a:xfrm>
            <a:custGeom>
              <a:avLst/>
              <a:gdLst/>
              <a:ahLst/>
              <a:cxnLst/>
              <a:rect l="l" t="t" r="r" b="b"/>
              <a:pathLst>
                <a:path w="4871" h="5538" extrusionOk="0">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305328" y="933357"/>
              <a:ext cx="126246" cy="102329"/>
            </a:xfrm>
            <a:custGeom>
              <a:avLst/>
              <a:gdLst/>
              <a:ahLst/>
              <a:cxnLst/>
              <a:rect l="l" t="t" r="r" b="b"/>
              <a:pathLst>
                <a:path w="4529" h="3671" extrusionOk="0">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3119814" y="722169"/>
              <a:ext cx="326221" cy="381107"/>
            </a:xfrm>
            <a:custGeom>
              <a:avLst/>
              <a:gdLst/>
              <a:ahLst/>
              <a:cxnLst/>
              <a:rect l="l" t="t" r="r" b="b"/>
              <a:pathLst>
                <a:path w="11703" h="13672" extrusionOk="0">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0"/>
            <p:cNvGrpSpPr/>
            <p:nvPr/>
          </p:nvGrpSpPr>
          <p:grpSpPr>
            <a:xfrm>
              <a:off x="3194661" y="748986"/>
              <a:ext cx="212047" cy="132546"/>
              <a:chOff x="3194661" y="748986"/>
              <a:chExt cx="212047" cy="132546"/>
            </a:xfrm>
          </p:grpSpPr>
          <p:sp>
            <p:nvSpPr>
              <p:cNvPr id="312" name="Google Shape;312;p30"/>
              <p:cNvSpPr/>
              <p:nvPr/>
            </p:nvSpPr>
            <p:spPr>
              <a:xfrm>
                <a:off x="3194661" y="748986"/>
                <a:ext cx="183222" cy="123235"/>
              </a:xfrm>
              <a:custGeom>
                <a:avLst/>
                <a:gdLst/>
                <a:ahLst/>
                <a:cxnLst/>
                <a:rect l="l" t="t" r="r" b="b"/>
                <a:pathLst>
                  <a:path w="6573" h="4421" extrusionOk="0">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245813" y="761307"/>
                <a:ext cx="160894" cy="120225"/>
              </a:xfrm>
              <a:custGeom>
                <a:avLst/>
                <a:gdLst/>
                <a:ahLst/>
                <a:cxnLst/>
                <a:rect l="l" t="t" r="r" b="b"/>
                <a:pathLst>
                  <a:path w="5772" h="4313" extrusionOk="0">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0"/>
            <p:cNvSpPr/>
            <p:nvPr/>
          </p:nvSpPr>
          <p:spPr>
            <a:xfrm>
              <a:off x="3386224" y="1157451"/>
              <a:ext cx="747607" cy="274541"/>
            </a:xfrm>
            <a:custGeom>
              <a:avLst/>
              <a:gdLst/>
              <a:ahLst/>
              <a:cxnLst/>
              <a:rect l="l" t="t" r="r" b="b"/>
              <a:pathLst>
                <a:path w="26820" h="9849" extrusionOk="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30603" y="1101643"/>
              <a:ext cx="165550" cy="111611"/>
            </a:xfrm>
            <a:custGeom>
              <a:avLst/>
              <a:gdLst/>
              <a:ahLst/>
              <a:cxnLst/>
              <a:rect l="l" t="t" r="r" b="b"/>
              <a:pathLst>
                <a:path w="5939" h="4004" extrusionOk="0">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087331" y="1020748"/>
              <a:ext cx="124629" cy="114399"/>
            </a:xfrm>
            <a:custGeom>
              <a:avLst/>
              <a:gdLst/>
              <a:ahLst/>
              <a:cxnLst/>
              <a:rect l="l" t="t" r="r" b="b"/>
              <a:pathLst>
                <a:path w="4471" h="4104" extrusionOk="0">
                  <a:moveTo>
                    <a:pt x="901" y="1"/>
                  </a:moveTo>
                  <a:lnTo>
                    <a:pt x="1" y="2903"/>
                  </a:lnTo>
                  <a:lnTo>
                    <a:pt x="3903" y="4104"/>
                  </a:lnTo>
                  <a:lnTo>
                    <a:pt x="4470" y="901"/>
                  </a:lnTo>
                  <a:lnTo>
                    <a:pt x="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3250469" y="905453"/>
              <a:ext cx="96726" cy="40948"/>
            </a:xfrm>
            <a:custGeom>
              <a:avLst/>
              <a:gdLst/>
              <a:ahLst/>
              <a:cxnLst/>
              <a:rect l="l" t="t" r="r" b="b"/>
              <a:pathLst>
                <a:path w="3470" h="1469" extrusionOk="0">
                  <a:moveTo>
                    <a:pt x="801" y="0"/>
                  </a:moveTo>
                  <a:lnTo>
                    <a:pt x="0" y="1134"/>
                  </a:lnTo>
                  <a:lnTo>
                    <a:pt x="2469" y="1468"/>
                  </a:lnTo>
                  <a:lnTo>
                    <a:pt x="3469" y="734"/>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3157475" y="870106"/>
              <a:ext cx="52098" cy="52098"/>
            </a:xfrm>
            <a:custGeom>
              <a:avLst/>
              <a:gdLst/>
              <a:ahLst/>
              <a:cxnLst/>
              <a:rect l="l" t="t" r="r" b="b"/>
              <a:pathLst>
                <a:path w="1869" h="1869" extrusionOk="0">
                  <a:moveTo>
                    <a:pt x="0" y="1"/>
                  </a:moveTo>
                  <a:lnTo>
                    <a:pt x="67" y="935"/>
                  </a:lnTo>
                  <a:lnTo>
                    <a:pt x="1702" y="1869"/>
                  </a:lnTo>
                  <a:lnTo>
                    <a:pt x="1868" y="5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150952" y="968285"/>
              <a:ext cx="127417" cy="43206"/>
            </a:xfrm>
            <a:custGeom>
              <a:avLst/>
              <a:gdLst/>
              <a:ahLst/>
              <a:cxnLst/>
              <a:rect l="l" t="t" r="r" b="b"/>
              <a:pathLst>
                <a:path w="4571" h="1550" extrusionOk="0">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3797226" y="1280746"/>
              <a:ext cx="26983" cy="152894"/>
            </a:xfrm>
            <a:custGeom>
              <a:avLst/>
              <a:gdLst/>
              <a:ahLst/>
              <a:cxnLst/>
              <a:rect l="l" t="t" r="r" b="b"/>
              <a:pathLst>
                <a:path w="968" h="5485" extrusionOk="0">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3444791" y="1195892"/>
              <a:ext cx="79081" cy="198693"/>
            </a:xfrm>
            <a:custGeom>
              <a:avLst/>
              <a:gdLst/>
              <a:ahLst/>
              <a:cxnLst/>
              <a:rect l="l" t="t" r="r" b="b"/>
              <a:pathLst>
                <a:path w="2837" h="7128" extrusionOk="0">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965912" y="1188086"/>
              <a:ext cx="162762" cy="155347"/>
            </a:xfrm>
            <a:custGeom>
              <a:avLst/>
              <a:gdLst/>
              <a:ahLst/>
              <a:cxnLst/>
              <a:rect l="l" t="t" r="r" b="b"/>
              <a:pathLst>
                <a:path w="5839" h="5573" extrusionOk="0">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4052012" y="1163946"/>
              <a:ext cx="80921" cy="40001"/>
            </a:xfrm>
            <a:custGeom>
              <a:avLst/>
              <a:gdLst/>
              <a:ahLst/>
              <a:cxnLst/>
              <a:rect l="l" t="t" r="r" b="b"/>
              <a:pathLst>
                <a:path w="2903" h="1435" extrusionOk="0">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2667445" y="1044163"/>
              <a:ext cx="81311" cy="134692"/>
            </a:xfrm>
            <a:custGeom>
              <a:avLst/>
              <a:gdLst/>
              <a:ahLst/>
              <a:cxnLst/>
              <a:rect l="l" t="t" r="r" b="b"/>
              <a:pathLst>
                <a:path w="2917" h="4832" extrusionOk="0">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80100" y="734685"/>
              <a:ext cx="81311" cy="33227"/>
            </a:xfrm>
            <a:custGeom>
              <a:avLst/>
              <a:gdLst/>
              <a:ahLst/>
              <a:cxnLst/>
              <a:rect l="l" t="t" r="r" b="b"/>
              <a:pathLst>
                <a:path w="2917" h="1192" extrusionOk="0">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3020771" y="1293206"/>
              <a:ext cx="356159" cy="413804"/>
            </a:xfrm>
            <a:custGeom>
              <a:avLst/>
              <a:gdLst/>
              <a:ahLst/>
              <a:cxnLst/>
              <a:rect l="l" t="t" r="r" b="b"/>
              <a:pathLst>
                <a:path w="12777" h="14845" extrusionOk="0">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3092385" y="1336776"/>
              <a:ext cx="281761" cy="364661"/>
            </a:xfrm>
            <a:custGeom>
              <a:avLst/>
              <a:gdLst/>
              <a:ahLst/>
              <a:cxnLst/>
              <a:rect l="l" t="t" r="r" b="b"/>
              <a:pathLst>
                <a:path w="10108" h="13082" extrusionOk="0">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3184431" y="1388040"/>
              <a:ext cx="188797" cy="294778"/>
            </a:xfrm>
            <a:custGeom>
              <a:avLst/>
              <a:gdLst/>
              <a:ahLst/>
              <a:cxnLst/>
              <a:rect l="l" t="t" r="r" b="b"/>
              <a:pathLst>
                <a:path w="6773" h="10575" extrusionOk="0">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82154" y="1410313"/>
              <a:ext cx="201815" cy="165159"/>
            </a:xfrm>
            <a:custGeom>
              <a:avLst/>
              <a:gdLst/>
              <a:ahLst/>
              <a:cxnLst/>
              <a:rect l="l" t="t" r="r" b="b"/>
              <a:pathLst>
                <a:path w="7240" h="5925" extrusionOk="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986373" y="1735234"/>
              <a:ext cx="371964" cy="329761"/>
            </a:xfrm>
            <a:custGeom>
              <a:avLst/>
              <a:gdLst/>
              <a:ahLst/>
              <a:cxnLst/>
              <a:rect l="l" t="t" r="r" b="b"/>
              <a:pathLst>
                <a:path w="13344" h="11830" extrusionOk="0">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916683" y="2064978"/>
              <a:ext cx="441651" cy="2490130"/>
            </a:xfrm>
            <a:custGeom>
              <a:avLst/>
              <a:gdLst/>
              <a:ahLst/>
              <a:cxnLst/>
              <a:rect l="l" t="t" r="r" b="b"/>
              <a:pathLst>
                <a:path w="15844" h="89332" extrusionOk="0">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3182591" y="2364393"/>
              <a:ext cx="75346" cy="611856"/>
            </a:xfrm>
            <a:custGeom>
              <a:avLst/>
              <a:gdLst/>
              <a:ahLst/>
              <a:cxnLst/>
              <a:rect l="l" t="t" r="r" b="b"/>
              <a:pathLst>
                <a:path w="2703" h="21950" extrusionOk="0">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061693" y="2064978"/>
              <a:ext cx="820138" cy="2490130"/>
            </a:xfrm>
            <a:custGeom>
              <a:avLst/>
              <a:gdLst/>
              <a:ahLst/>
              <a:cxnLst/>
              <a:rect l="l" t="t" r="r" b="b"/>
              <a:pathLst>
                <a:path w="29422" h="89332" extrusionOk="0">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345302" y="3025219"/>
              <a:ext cx="220408" cy="228129"/>
            </a:xfrm>
            <a:custGeom>
              <a:avLst/>
              <a:gdLst/>
              <a:ahLst/>
              <a:cxnLst/>
              <a:rect l="l" t="t" r="r" b="b"/>
              <a:pathLst>
                <a:path w="7907" h="8184" extrusionOk="0">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564741" y="4466820"/>
              <a:ext cx="178567" cy="88364"/>
            </a:xfrm>
            <a:custGeom>
              <a:avLst/>
              <a:gdLst/>
              <a:ahLst/>
              <a:cxnLst/>
              <a:rect l="l" t="t" r="r" b="b"/>
              <a:pathLst>
                <a:path w="6406" h="3170" extrusionOk="0">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982665" y="3028202"/>
              <a:ext cx="187850" cy="223223"/>
            </a:xfrm>
            <a:custGeom>
              <a:avLst/>
              <a:gdLst/>
              <a:ahLst/>
              <a:cxnLst/>
              <a:rect l="l" t="t" r="r" b="b"/>
              <a:pathLst>
                <a:path w="6739" h="8008" extrusionOk="0">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016144" y="4466820"/>
              <a:ext cx="175752" cy="88364"/>
            </a:xfrm>
            <a:custGeom>
              <a:avLst/>
              <a:gdLst/>
              <a:ahLst/>
              <a:cxnLst/>
              <a:rect l="l" t="t" r="r" b="b"/>
              <a:pathLst>
                <a:path w="6305" h="3170" extrusionOk="0">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166785" y="2106820"/>
              <a:ext cx="250150" cy="320144"/>
            </a:xfrm>
            <a:custGeom>
              <a:avLst/>
              <a:gdLst/>
              <a:ahLst/>
              <a:cxnLst/>
              <a:rect l="l" t="t" r="r" b="b"/>
              <a:pathLst>
                <a:path w="8974" h="11485" extrusionOk="0">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950106" y="2207926"/>
              <a:ext cx="177647" cy="211348"/>
            </a:xfrm>
            <a:custGeom>
              <a:avLst/>
              <a:gdLst/>
              <a:ahLst/>
              <a:cxnLst/>
              <a:rect l="l" t="t" r="r" b="b"/>
              <a:pathLst>
                <a:path w="6373" h="7582" extrusionOk="0">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618040" y="4464590"/>
              <a:ext cx="172686" cy="20850"/>
            </a:xfrm>
            <a:custGeom>
              <a:avLst/>
              <a:gdLst/>
              <a:ahLst/>
              <a:cxnLst/>
              <a:rect l="l" t="t" r="r" b="b"/>
              <a:pathLst>
                <a:path w="6195" h="748" extrusionOk="0">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104483" y="4461524"/>
              <a:ext cx="136699" cy="39722"/>
            </a:xfrm>
            <a:custGeom>
              <a:avLst/>
              <a:gdLst/>
              <a:ahLst/>
              <a:cxnLst/>
              <a:rect l="l" t="t" r="r" b="b"/>
              <a:pathLst>
                <a:path w="4904" h="1425" extrusionOk="0">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0"/>
          <p:cNvGrpSpPr/>
          <p:nvPr/>
        </p:nvGrpSpPr>
        <p:grpSpPr>
          <a:xfrm>
            <a:off x="6594914" y="684471"/>
            <a:ext cx="1541597" cy="3864500"/>
            <a:chOff x="3973904" y="1061474"/>
            <a:chExt cx="1391082" cy="3487186"/>
          </a:xfrm>
        </p:grpSpPr>
        <p:sp>
          <p:nvSpPr>
            <p:cNvPr id="346" name="Google Shape;346;p30"/>
            <p:cNvSpPr/>
            <p:nvPr/>
          </p:nvSpPr>
          <p:spPr>
            <a:xfrm>
              <a:off x="4091986" y="1942241"/>
              <a:ext cx="85576" cy="126608"/>
            </a:xfrm>
            <a:custGeom>
              <a:avLst/>
              <a:gdLst/>
              <a:ahLst/>
              <a:cxnLst/>
              <a:rect l="l" t="t" r="r" b="b"/>
              <a:pathLst>
                <a:path w="3070" h="4542" extrusionOk="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4021321" y="1921780"/>
              <a:ext cx="92071" cy="126497"/>
            </a:xfrm>
            <a:custGeom>
              <a:avLst/>
              <a:gdLst/>
              <a:ahLst/>
              <a:cxnLst/>
              <a:rect l="l" t="t" r="r" b="b"/>
              <a:pathLst>
                <a:path w="3303" h="4538" extrusionOk="0">
                  <a:moveTo>
                    <a:pt x="467" y="1"/>
                  </a:moveTo>
                  <a:lnTo>
                    <a:pt x="0" y="2903"/>
                  </a:lnTo>
                  <a:lnTo>
                    <a:pt x="3002" y="4537"/>
                  </a:lnTo>
                  <a:lnTo>
                    <a:pt x="3303" y="735"/>
                  </a:lnTo>
                  <a:lnTo>
                    <a:pt x="467"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973904" y="1882558"/>
              <a:ext cx="193090" cy="100629"/>
            </a:xfrm>
            <a:custGeom>
              <a:avLst/>
              <a:gdLst/>
              <a:ahLst/>
              <a:cxnLst/>
              <a:rect l="l" t="t" r="r" b="b"/>
              <a:pathLst>
                <a:path w="6927" h="3610" extrusionOk="0">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119890" y="1687455"/>
              <a:ext cx="591396" cy="496342"/>
            </a:xfrm>
            <a:custGeom>
              <a:avLst/>
              <a:gdLst/>
              <a:ahLst/>
              <a:cxnLst/>
              <a:rect l="l" t="t" r="r" b="b"/>
              <a:pathLst>
                <a:path w="21216" h="17806" extrusionOk="0">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4812633" y="1206234"/>
              <a:ext cx="234345" cy="339044"/>
            </a:xfrm>
            <a:custGeom>
              <a:avLst/>
              <a:gdLst/>
              <a:ahLst/>
              <a:cxnLst/>
              <a:rect l="l" t="t" r="r" b="b"/>
              <a:pathLst>
                <a:path w="8407" h="12163" extrusionOk="0">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952319" y="1061474"/>
              <a:ext cx="268520" cy="205913"/>
            </a:xfrm>
            <a:custGeom>
              <a:avLst/>
              <a:gdLst/>
              <a:ahLst/>
              <a:cxnLst/>
              <a:rect l="l" t="t" r="r" b="b"/>
              <a:pathLst>
                <a:path w="9633" h="7387" extrusionOk="0">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699179" y="1209969"/>
              <a:ext cx="123709" cy="177201"/>
            </a:xfrm>
            <a:custGeom>
              <a:avLst/>
              <a:gdLst/>
              <a:ahLst/>
              <a:cxnLst/>
              <a:rect l="l" t="t" r="r" b="b"/>
              <a:pathLst>
                <a:path w="4438" h="6357" extrusionOk="0">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712197" y="4225053"/>
              <a:ext cx="104169" cy="225035"/>
            </a:xfrm>
            <a:custGeom>
              <a:avLst/>
              <a:gdLst/>
              <a:ahLst/>
              <a:cxnLst/>
              <a:rect l="l" t="t" r="r" b="b"/>
              <a:pathLst>
                <a:path w="3737" h="8073" extrusionOk="0">
                  <a:moveTo>
                    <a:pt x="1" y="1"/>
                  </a:moveTo>
                  <a:lnTo>
                    <a:pt x="234" y="8073"/>
                  </a:lnTo>
                  <a:lnTo>
                    <a:pt x="3737" y="8073"/>
                  </a:lnTo>
                  <a:lnTo>
                    <a:pt x="35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5165040" y="4185079"/>
              <a:ext cx="156239" cy="231558"/>
            </a:xfrm>
            <a:custGeom>
              <a:avLst/>
              <a:gdLst/>
              <a:ahLst/>
              <a:cxnLst/>
              <a:rect l="l" t="t" r="r" b="b"/>
              <a:pathLst>
                <a:path w="5605" h="8307" extrusionOk="0">
                  <a:moveTo>
                    <a:pt x="3436" y="0"/>
                  </a:moveTo>
                  <a:lnTo>
                    <a:pt x="1" y="467"/>
                  </a:lnTo>
                  <a:lnTo>
                    <a:pt x="2169" y="8306"/>
                  </a:lnTo>
                  <a:lnTo>
                    <a:pt x="5605" y="7872"/>
                  </a:lnTo>
                  <a:lnTo>
                    <a:pt x="34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5091727" y="4368948"/>
              <a:ext cx="273259" cy="167807"/>
            </a:xfrm>
            <a:custGeom>
              <a:avLst/>
              <a:gdLst/>
              <a:ahLst/>
              <a:cxnLst/>
              <a:rect l="l" t="t" r="r" b="b"/>
              <a:pathLst>
                <a:path w="9803" h="6020" extrusionOk="0">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550405" y="4438749"/>
              <a:ext cx="295726" cy="109911"/>
            </a:xfrm>
            <a:custGeom>
              <a:avLst/>
              <a:gdLst/>
              <a:ahLst/>
              <a:cxnLst/>
              <a:rect l="l" t="t" r="r" b="b"/>
              <a:pathLst>
                <a:path w="10609" h="3943" extrusionOk="0">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712197" y="4225053"/>
              <a:ext cx="101381" cy="115319"/>
            </a:xfrm>
            <a:custGeom>
              <a:avLst/>
              <a:gdLst/>
              <a:ahLst/>
              <a:cxnLst/>
              <a:rect l="l" t="t" r="r" b="b"/>
              <a:pathLst>
                <a:path w="3637" h="4137" extrusionOk="0">
                  <a:moveTo>
                    <a:pt x="1" y="1"/>
                  </a:moveTo>
                  <a:lnTo>
                    <a:pt x="134" y="4137"/>
                  </a:lnTo>
                  <a:lnTo>
                    <a:pt x="3637" y="4137"/>
                  </a:lnTo>
                  <a:lnTo>
                    <a:pt x="3503"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5165040" y="4185079"/>
              <a:ext cx="127417" cy="125549"/>
            </a:xfrm>
            <a:custGeom>
              <a:avLst/>
              <a:gdLst/>
              <a:ahLst/>
              <a:cxnLst/>
              <a:rect l="l" t="t" r="r" b="b"/>
              <a:pathLst>
                <a:path w="4571" h="4504" extrusionOk="0">
                  <a:moveTo>
                    <a:pt x="3436" y="0"/>
                  </a:moveTo>
                  <a:lnTo>
                    <a:pt x="1" y="467"/>
                  </a:lnTo>
                  <a:lnTo>
                    <a:pt x="1101" y="4503"/>
                  </a:lnTo>
                  <a:lnTo>
                    <a:pt x="4570" y="4070"/>
                  </a:lnTo>
                  <a:lnTo>
                    <a:pt x="3436"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553192" y="1646784"/>
              <a:ext cx="557918" cy="615341"/>
            </a:xfrm>
            <a:custGeom>
              <a:avLst/>
              <a:gdLst/>
              <a:ahLst/>
              <a:cxnLst/>
              <a:rect l="l" t="t" r="r" b="b"/>
              <a:pathLst>
                <a:path w="20015" h="22075" extrusionOk="0">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701966" y="1448475"/>
              <a:ext cx="240868" cy="259461"/>
            </a:xfrm>
            <a:custGeom>
              <a:avLst/>
              <a:gdLst/>
              <a:ahLst/>
              <a:cxnLst/>
              <a:rect l="l" t="t" r="r" b="b"/>
              <a:pathLst>
                <a:path w="8641" h="9308" extrusionOk="0">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4815421" y="1486609"/>
              <a:ext cx="67904" cy="87444"/>
            </a:xfrm>
            <a:custGeom>
              <a:avLst/>
              <a:gdLst/>
              <a:ahLst/>
              <a:cxnLst/>
              <a:rect l="l" t="t" r="r" b="b"/>
              <a:pathLst>
                <a:path w="2436" h="3137" extrusionOk="0">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4685241" y="1181368"/>
              <a:ext cx="314681" cy="365330"/>
            </a:xfrm>
            <a:custGeom>
              <a:avLst/>
              <a:gdLst/>
              <a:ahLst/>
              <a:cxnLst/>
              <a:rect l="l" t="t" r="r" b="b"/>
              <a:pathLst>
                <a:path w="11289" h="13106" extrusionOk="0">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4909335" y="1135513"/>
              <a:ext cx="177898" cy="172686"/>
            </a:xfrm>
            <a:custGeom>
              <a:avLst/>
              <a:gdLst/>
              <a:ahLst/>
              <a:cxnLst/>
              <a:rect l="l" t="t" r="r" b="b"/>
              <a:pathLst>
                <a:path w="6382" h="6195" extrusionOk="0">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4806110" y="1141757"/>
              <a:ext cx="255753" cy="248896"/>
            </a:xfrm>
            <a:custGeom>
              <a:avLst/>
              <a:gdLst/>
              <a:ahLst/>
              <a:cxnLst/>
              <a:rect l="l" t="t" r="r" b="b"/>
              <a:pathLst>
                <a:path w="9175" h="8929" extrusionOk="0">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4568998" y="2262117"/>
              <a:ext cx="366389" cy="2055893"/>
            </a:xfrm>
            <a:custGeom>
              <a:avLst/>
              <a:gdLst/>
              <a:ahLst/>
              <a:cxnLst/>
              <a:rect l="l" t="t" r="r" b="b"/>
              <a:pathLst>
                <a:path w="13144" h="73754" extrusionOk="0">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672223" y="4267814"/>
              <a:ext cx="172964" cy="54914"/>
            </a:xfrm>
            <a:custGeom>
              <a:avLst/>
              <a:gdLst/>
              <a:ahLst/>
              <a:cxnLst/>
              <a:rect l="l" t="t" r="r" b="b"/>
              <a:pathLst>
                <a:path w="6205" h="1970" extrusionOk="0">
                  <a:moveTo>
                    <a:pt x="6205" y="1"/>
                  </a:moveTo>
                  <a:lnTo>
                    <a:pt x="0" y="201"/>
                  </a:lnTo>
                  <a:lnTo>
                    <a:pt x="434" y="1969"/>
                  </a:lnTo>
                  <a:lnTo>
                    <a:pt x="5938" y="1969"/>
                  </a:lnTo>
                  <a:lnTo>
                    <a:pt x="6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718719" y="2401830"/>
              <a:ext cx="182275" cy="729712"/>
            </a:xfrm>
            <a:custGeom>
              <a:avLst/>
              <a:gdLst/>
              <a:ahLst/>
              <a:cxnLst/>
              <a:rect l="l" t="t" r="r" b="b"/>
              <a:pathLst>
                <a:path w="6539" h="26178" extrusionOk="0">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50331" y="2261197"/>
              <a:ext cx="550475" cy="2030777"/>
            </a:xfrm>
            <a:custGeom>
              <a:avLst/>
              <a:gdLst/>
              <a:ahLst/>
              <a:cxnLst/>
              <a:rect l="l" t="t" r="r" b="b"/>
              <a:pathLst>
                <a:path w="19748" h="72853" extrusionOk="0">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129694" y="4217610"/>
              <a:ext cx="190665" cy="82789"/>
            </a:xfrm>
            <a:custGeom>
              <a:avLst/>
              <a:gdLst/>
              <a:ahLst/>
              <a:cxnLst/>
              <a:rect l="l" t="t" r="r" b="b"/>
              <a:pathLst>
                <a:path w="6840" h="2970" extrusionOk="0">
                  <a:moveTo>
                    <a:pt x="6839" y="1"/>
                  </a:moveTo>
                  <a:lnTo>
                    <a:pt x="1" y="1235"/>
                  </a:lnTo>
                  <a:lnTo>
                    <a:pt x="868" y="2969"/>
                  </a:lnTo>
                  <a:lnTo>
                    <a:pt x="6739" y="220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09846" y="1331229"/>
              <a:ext cx="21408" cy="28126"/>
            </a:xfrm>
            <a:custGeom>
              <a:avLst/>
              <a:gdLst/>
              <a:ahLst/>
              <a:cxnLst/>
              <a:rect l="l" t="t" r="r" b="b"/>
              <a:pathLst>
                <a:path w="768" h="1009" extrusionOk="0">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723347" y="1315424"/>
              <a:ext cx="20488" cy="28126"/>
            </a:xfrm>
            <a:custGeom>
              <a:avLst/>
              <a:gdLst/>
              <a:ahLst/>
              <a:cxnLst/>
              <a:rect l="l" t="t" r="r" b="b"/>
              <a:pathLst>
                <a:path w="735" h="1009" extrusionOk="0">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0559" y="1308064"/>
              <a:ext cx="17701" cy="10397"/>
            </a:xfrm>
            <a:custGeom>
              <a:avLst/>
              <a:gdLst/>
              <a:ahLst/>
              <a:cxnLst/>
              <a:rect l="l" t="t" r="r" b="b"/>
              <a:pathLst>
                <a:path w="635" h="373" extrusionOk="0">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727082" y="1348066"/>
              <a:ext cx="36293" cy="55025"/>
            </a:xfrm>
            <a:custGeom>
              <a:avLst/>
              <a:gdLst/>
              <a:ahLst/>
              <a:cxnLst/>
              <a:rect l="l" t="t" r="r" b="b"/>
              <a:pathLst>
                <a:path w="1302" h="1974" extrusionOk="0">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773579" y="1418035"/>
              <a:ext cx="61381" cy="21185"/>
            </a:xfrm>
            <a:custGeom>
              <a:avLst/>
              <a:gdLst/>
              <a:ahLst/>
              <a:cxnLst/>
              <a:rect l="l" t="t" r="r" b="b"/>
              <a:pathLst>
                <a:path w="2202" h="760" extrusionOk="0">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921210" y="1361670"/>
              <a:ext cx="89507" cy="83095"/>
            </a:xfrm>
            <a:custGeom>
              <a:avLst/>
              <a:gdLst/>
              <a:ahLst/>
              <a:cxnLst/>
              <a:rect l="l" t="t" r="r" b="b"/>
              <a:pathLst>
                <a:path w="3211" h="2981" extrusionOk="0">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827491" y="1288300"/>
              <a:ext cx="40029" cy="31889"/>
            </a:xfrm>
            <a:custGeom>
              <a:avLst/>
              <a:gdLst/>
              <a:ahLst/>
              <a:cxnLst/>
              <a:rect l="l" t="t" r="r" b="b"/>
              <a:pathLst>
                <a:path w="1436" h="1144" extrusionOk="0">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705701" y="1261233"/>
              <a:ext cx="45576" cy="22690"/>
            </a:xfrm>
            <a:custGeom>
              <a:avLst/>
              <a:gdLst/>
              <a:ahLst/>
              <a:cxnLst/>
              <a:rect l="l" t="t" r="r" b="b"/>
              <a:pathLst>
                <a:path w="1635" h="814" extrusionOk="0">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5157597" y="4404072"/>
              <a:ext cx="52098" cy="23108"/>
            </a:xfrm>
            <a:custGeom>
              <a:avLst/>
              <a:gdLst/>
              <a:ahLst/>
              <a:cxnLst/>
              <a:rect l="l" t="t" r="r" b="b"/>
              <a:pathLst>
                <a:path w="1869" h="829" extrusionOk="0">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5172483" y="4376865"/>
              <a:ext cx="37213" cy="37910"/>
            </a:xfrm>
            <a:custGeom>
              <a:avLst/>
              <a:gdLst/>
              <a:ahLst/>
              <a:cxnLst/>
              <a:rect l="l" t="t" r="r" b="b"/>
              <a:pathLst>
                <a:path w="1335" h="1360" extrusionOk="0">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651762" y="4430219"/>
              <a:ext cx="60461" cy="25478"/>
            </a:xfrm>
            <a:custGeom>
              <a:avLst/>
              <a:gdLst/>
              <a:ahLst/>
              <a:cxnLst/>
              <a:rect l="l" t="t" r="r" b="b"/>
              <a:pathLst>
                <a:path w="2169" h="914" extrusionOk="0">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673142" y="4408225"/>
              <a:ext cx="38161" cy="43736"/>
            </a:xfrm>
            <a:custGeom>
              <a:avLst/>
              <a:gdLst/>
              <a:ahLst/>
              <a:cxnLst/>
              <a:rect l="l" t="t" r="r" b="b"/>
              <a:pathLst>
                <a:path w="1369" h="1569" extrusionOk="0">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634088" y="2235161"/>
              <a:ext cx="424035" cy="43708"/>
            </a:xfrm>
            <a:custGeom>
              <a:avLst/>
              <a:gdLst/>
              <a:ahLst/>
              <a:cxnLst/>
              <a:rect l="l" t="t" r="r" b="b"/>
              <a:pathLst>
                <a:path w="15212" h="1568" extrusionOk="0">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984655" y="2231425"/>
              <a:ext cx="23276" cy="52098"/>
            </a:xfrm>
            <a:custGeom>
              <a:avLst/>
              <a:gdLst/>
              <a:ahLst/>
              <a:cxnLst/>
              <a:rect l="l" t="t" r="r" b="b"/>
              <a:pathLst>
                <a:path w="835" h="1869" extrusionOk="0">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664780" y="2231425"/>
              <a:ext cx="24196" cy="52098"/>
            </a:xfrm>
            <a:custGeom>
              <a:avLst/>
              <a:gdLst/>
              <a:ahLst/>
              <a:cxnLst/>
              <a:rect l="l" t="t" r="r" b="b"/>
              <a:pathLst>
                <a:path w="868" h="1869" extrusionOk="0">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23784" y="2231425"/>
              <a:ext cx="24196" cy="52098"/>
            </a:xfrm>
            <a:custGeom>
              <a:avLst/>
              <a:gdLst/>
              <a:ahLst/>
              <a:cxnLst/>
              <a:rect l="l" t="t" r="r" b="b"/>
              <a:pathLst>
                <a:path w="868" h="1869" extrusionOk="0">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07978" y="1322950"/>
              <a:ext cx="17701" cy="10732"/>
            </a:xfrm>
            <a:custGeom>
              <a:avLst/>
              <a:gdLst/>
              <a:ahLst/>
              <a:cxnLst/>
              <a:rect l="l" t="t" r="r" b="b"/>
              <a:pathLst>
                <a:path w="635" h="385" extrusionOk="0">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524369" y="1639118"/>
              <a:ext cx="753182" cy="2219519"/>
            </a:xfrm>
            <a:custGeom>
              <a:avLst/>
              <a:gdLst/>
              <a:ahLst/>
              <a:cxnLst/>
              <a:rect l="l" t="t" r="r" b="b"/>
              <a:pathLst>
                <a:path w="27020" h="79624" extrusionOk="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900972" y="2184928"/>
              <a:ext cx="181327" cy="65283"/>
            </a:xfrm>
            <a:custGeom>
              <a:avLst/>
              <a:gdLst/>
              <a:ahLst/>
              <a:cxnLst/>
              <a:rect l="l" t="t" r="r" b="b"/>
              <a:pathLst>
                <a:path w="6505" h="2342" extrusionOk="0">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65551" y="1832521"/>
              <a:ext cx="54886" cy="204603"/>
            </a:xfrm>
            <a:custGeom>
              <a:avLst/>
              <a:gdLst/>
              <a:ahLst/>
              <a:cxnLst/>
              <a:rect l="l" t="t" r="r" b="b"/>
              <a:pathLst>
                <a:path w="1969" h="7340" extrusionOk="0">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809846" y="1689546"/>
              <a:ext cx="85548" cy="2086360"/>
            </a:xfrm>
            <a:custGeom>
              <a:avLst/>
              <a:gdLst/>
              <a:ahLst/>
              <a:cxnLst/>
              <a:rect l="l" t="t" r="r" b="b"/>
              <a:pathLst>
                <a:path w="3069" h="74847" extrusionOk="0">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959372" y="2231537"/>
              <a:ext cx="132239" cy="141243"/>
            </a:xfrm>
            <a:custGeom>
              <a:avLst/>
              <a:gdLst/>
              <a:ahLst/>
              <a:cxnLst/>
              <a:rect l="l" t="t" r="r" b="b"/>
              <a:pathLst>
                <a:path w="4744" h="5067" extrusionOk="0">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513218" y="1905054"/>
              <a:ext cx="349553" cy="396187"/>
            </a:xfrm>
            <a:custGeom>
              <a:avLst/>
              <a:gdLst/>
              <a:ahLst/>
              <a:cxnLst/>
              <a:rect l="l" t="t" r="r" b="b"/>
              <a:pathLst>
                <a:path w="12540" h="14213" extrusionOk="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843297" y="2037102"/>
              <a:ext cx="88364" cy="118775"/>
            </a:xfrm>
            <a:custGeom>
              <a:avLst/>
              <a:gdLst/>
              <a:ahLst/>
              <a:cxnLst/>
              <a:rect l="l" t="t" r="r" b="b"/>
              <a:pathLst>
                <a:path w="3170" h="4261" extrusionOk="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594114" y="2238868"/>
              <a:ext cx="72559" cy="133912"/>
            </a:xfrm>
            <a:custGeom>
              <a:avLst/>
              <a:gdLst/>
              <a:ahLst/>
              <a:cxnLst/>
              <a:rect l="l" t="t" r="r" b="b"/>
              <a:pathLst>
                <a:path w="2603" h="4804" extrusionOk="0">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67056" y="2029659"/>
              <a:ext cx="90231" cy="114399"/>
            </a:xfrm>
            <a:custGeom>
              <a:avLst/>
              <a:gdLst/>
              <a:ahLst/>
              <a:cxnLst/>
              <a:rect l="l" t="t" r="r" b="b"/>
              <a:pathLst>
                <a:path w="3237" h="4104" extrusionOk="0">
                  <a:moveTo>
                    <a:pt x="34" y="0"/>
                  </a:moveTo>
                  <a:lnTo>
                    <a:pt x="1" y="2969"/>
                  </a:lnTo>
                  <a:lnTo>
                    <a:pt x="3236" y="4103"/>
                  </a:lnTo>
                  <a:lnTo>
                    <a:pt x="3236" y="4103"/>
                  </a:lnTo>
                  <a:lnTo>
                    <a:pt x="2936" y="267"/>
                  </a:lnTo>
                  <a:lnTo>
                    <a:pt x="3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81431" y="1664207"/>
              <a:ext cx="390557" cy="570378"/>
            </a:xfrm>
            <a:custGeom>
              <a:avLst/>
              <a:gdLst/>
              <a:ahLst/>
              <a:cxnLst/>
              <a:rect l="l" t="t" r="r" b="b"/>
              <a:pathLst>
                <a:path w="14011" h="20462" extrusionOk="0">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32146" y="1630728"/>
              <a:ext cx="155319" cy="163682"/>
            </a:xfrm>
            <a:custGeom>
              <a:avLst/>
              <a:gdLst/>
              <a:ahLst/>
              <a:cxnLst/>
              <a:rect l="l" t="t" r="r" b="b"/>
              <a:pathLst>
                <a:path w="5572" h="5872" extrusionOk="0">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697311" y="1635690"/>
              <a:ext cx="115347" cy="142915"/>
            </a:xfrm>
            <a:custGeom>
              <a:avLst/>
              <a:gdLst/>
              <a:ahLst/>
              <a:cxnLst/>
              <a:rect l="l" t="t" r="r" b="b"/>
              <a:pathLst>
                <a:path w="4138" h="5127" extrusionOk="0">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714064" y="1165869"/>
              <a:ext cx="190637" cy="198944"/>
            </a:xfrm>
            <a:custGeom>
              <a:avLst/>
              <a:gdLst/>
              <a:ahLst/>
              <a:cxnLst/>
              <a:rect l="l" t="t" r="r" b="b"/>
              <a:pathLst>
                <a:path w="6839" h="7137" extrusionOk="0">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765189" y="1267087"/>
              <a:ext cx="117186" cy="139570"/>
            </a:xfrm>
            <a:custGeom>
              <a:avLst/>
              <a:gdLst/>
              <a:ahLst/>
              <a:cxnLst/>
              <a:rect l="l" t="t" r="r" b="b"/>
              <a:pathLst>
                <a:path w="4204" h="5007" extrusionOk="0">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652682" y="1250556"/>
              <a:ext cx="117186" cy="140295"/>
            </a:xfrm>
            <a:custGeom>
              <a:avLst/>
              <a:gdLst/>
              <a:ahLst/>
              <a:cxnLst/>
              <a:rect l="l" t="t" r="r" b="b"/>
              <a:pathLst>
                <a:path w="4204" h="5033" extrusionOk="0">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755906" y="1325515"/>
              <a:ext cx="22328" cy="11429"/>
            </a:xfrm>
            <a:custGeom>
              <a:avLst/>
              <a:gdLst/>
              <a:ahLst/>
              <a:cxnLst/>
              <a:rect l="l" t="t" r="r" b="b"/>
              <a:pathLst>
                <a:path w="801" h="410" extrusionOk="0">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9547FB9-6D2F-1B16-3B42-9B9D83FF15B0}"/>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10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6121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013C6E77-645E-BC3F-AA88-7F1FCC207BEA}"/>
              </a:ext>
            </a:extLst>
          </p:cNvPr>
          <p:cNvPicPr>
            <a:picLocks noChangeAspect="1"/>
          </p:cNvPicPr>
          <p:nvPr/>
        </p:nvPicPr>
        <p:blipFill>
          <a:blip r:embed="rId3"/>
          <a:stretch>
            <a:fillRect/>
          </a:stretch>
        </p:blipFill>
        <p:spPr>
          <a:xfrm>
            <a:off x="4350204" y="1006694"/>
            <a:ext cx="4546146" cy="3150521"/>
          </a:xfrm>
          <a:prstGeom prst="rect">
            <a:avLst/>
          </a:prstGeom>
        </p:spPr>
      </p:pic>
      <p:sp>
        <p:nvSpPr>
          <p:cNvPr id="4" name="Google Shape;409;p31">
            <a:extLst>
              <a:ext uri="{FF2B5EF4-FFF2-40B4-BE49-F238E27FC236}">
                <a16:creationId xmlns:a16="http://schemas.microsoft.com/office/drawing/2014/main" id="{A2CF08D5-DE3A-D38E-67B5-A745C3681A1B}"/>
              </a:ext>
            </a:extLst>
          </p:cNvPr>
          <p:cNvSpPr txBox="1">
            <a:spLocks/>
          </p:cNvSpPr>
          <p:nvPr/>
        </p:nvSpPr>
        <p:spPr>
          <a:xfrm>
            <a:off x="124335" y="1402752"/>
            <a:ext cx="4236416" cy="248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b="1" dirty="0"/>
              <a:t>Path Planning Module</a:t>
            </a:r>
            <a:endParaRPr lang="en-US" sz="1200" dirty="0"/>
          </a:p>
          <a:p>
            <a:pPr lvl="1">
              <a:lnSpc>
                <a:spcPct val="200000"/>
              </a:lnSpc>
              <a:buClr>
                <a:schemeClr val="lt2"/>
              </a:buClr>
            </a:pPr>
            <a:r>
              <a:rPr lang="en-US" sz="1200" dirty="0"/>
              <a:t>No possibility of hybrid paths</a:t>
            </a:r>
            <a:endParaRPr lang="en-US" sz="1600" dirty="0"/>
          </a:p>
          <a:p>
            <a:pPr lvl="1">
              <a:lnSpc>
                <a:spcPct val="150000"/>
              </a:lnSpc>
              <a:buClr>
                <a:schemeClr val="lt2"/>
              </a:buClr>
            </a:pPr>
            <a:r>
              <a:rPr lang="en-US" sz="1200" dirty="0"/>
              <a:t>True objective of energy not minimized: </a:t>
            </a:r>
            <a:r>
              <a:rPr lang="en-US" sz="1200" i="1" dirty="0"/>
              <a:t>Min. Length </a:t>
            </a:r>
            <a:r>
              <a:rPr lang="fr-FR" sz="1200" i="1" dirty="0"/>
              <a:t>≠ Min. </a:t>
            </a:r>
            <a:r>
              <a:rPr lang="en-US" sz="1200" i="1" dirty="0"/>
              <a:t>Energy</a:t>
            </a:r>
          </a:p>
          <a:p>
            <a:pPr>
              <a:lnSpc>
                <a:spcPct val="200000"/>
              </a:lnSpc>
              <a:buClr>
                <a:schemeClr val="lt2"/>
              </a:buClr>
            </a:pPr>
            <a:r>
              <a:rPr lang="en-US" b="1" dirty="0"/>
              <a:t>Planning Control Module</a:t>
            </a:r>
            <a:endParaRPr lang="en-US" sz="1200" dirty="0"/>
          </a:p>
          <a:p>
            <a:pPr lvl="1">
              <a:lnSpc>
                <a:spcPct val="200000"/>
              </a:lnSpc>
              <a:buClr>
                <a:schemeClr val="lt2"/>
              </a:buClr>
            </a:pPr>
            <a:r>
              <a:rPr lang="en-US" sz="1200" dirty="0"/>
              <a:t>Absence of an aerial PX4 controller</a:t>
            </a:r>
          </a:p>
          <a:p>
            <a:pPr lvl="1">
              <a:lnSpc>
                <a:spcPct val="200000"/>
              </a:lnSpc>
              <a:buClr>
                <a:schemeClr val="lt2"/>
              </a:buClr>
            </a:pPr>
            <a:r>
              <a:rPr lang="en-US" sz="1200" dirty="0"/>
              <a:t>Preliminary ground controller</a:t>
            </a:r>
          </a:p>
        </p:txBody>
      </p:sp>
      <p:grpSp>
        <p:nvGrpSpPr>
          <p:cNvPr id="10" name="Group 9">
            <a:extLst>
              <a:ext uri="{FF2B5EF4-FFF2-40B4-BE49-F238E27FC236}">
                <a16:creationId xmlns:a16="http://schemas.microsoft.com/office/drawing/2014/main" id="{2D5F1DA4-1F2E-0E7E-E1EF-1BB592553C3B}"/>
              </a:ext>
            </a:extLst>
          </p:cNvPr>
          <p:cNvGrpSpPr/>
          <p:nvPr/>
        </p:nvGrpSpPr>
        <p:grpSpPr>
          <a:xfrm>
            <a:off x="4581656" y="1879443"/>
            <a:ext cx="4898804" cy="2700670"/>
            <a:chOff x="4581656" y="2331881"/>
            <a:chExt cx="4898804" cy="2700670"/>
          </a:xfrm>
        </p:grpSpPr>
        <p:cxnSp>
          <p:nvCxnSpPr>
            <p:cNvPr id="5" name="Straight Arrow Connector 4">
              <a:extLst>
                <a:ext uri="{FF2B5EF4-FFF2-40B4-BE49-F238E27FC236}">
                  <a16:creationId xmlns:a16="http://schemas.microsoft.com/office/drawing/2014/main" id="{75AFFFFB-E2E5-A72F-2D09-44E649AA0B4A}"/>
                </a:ext>
              </a:extLst>
            </p:cNvPr>
            <p:cNvCxnSpPr/>
            <p:nvPr/>
          </p:nvCxnSpPr>
          <p:spPr>
            <a:xfrm>
              <a:off x="6223715" y="2331881"/>
              <a:ext cx="3256745" cy="1284667"/>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258911CA-05AE-B24C-678A-88CA8CC7F495}"/>
                </a:ext>
              </a:extLst>
            </p:cNvPr>
            <p:cNvCxnSpPr>
              <a:cxnSpLocks/>
            </p:cNvCxnSpPr>
            <p:nvPr/>
          </p:nvCxnSpPr>
          <p:spPr>
            <a:xfrm>
              <a:off x="4605804" y="2541163"/>
              <a:ext cx="1509602" cy="2491388"/>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7" name="Straight Arrow Connector 6">
              <a:extLst>
                <a:ext uri="{FF2B5EF4-FFF2-40B4-BE49-F238E27FC236}">
                  <a16:creationId xmlns:a16="http://schemas.microsoft.com/office/drawing/2014/main" id="{23B683ED-36D0-8B0A-4136-FF737C4565F7}"/>
                </a:ext>
              </a:extLst>
            </p:cNvPr>
            <p:cNvCxnSpPr>
              <a:cxnSpLocks/>
            </p:cNvCxnSpPr>
            <p:nvPr/>
          </p:nvCxnSpPr>
          <p:spPr>
            <a:xfrm flipV="1">
              <a:off x="4581656" y="2336710"/>
              <a:ext cx="1654936" cy="196404"/>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8" name="Straight Arrow Connector 7">
              <a:extLst>
                <a:ext uri="{FF2B5EF4-FFF2-40B4-BE49-F238E27FC236}">
                  <a16:creationId xmlns:a16="http://schemas.microsoft.com/office/drawing/2014/main" id="{ACD96BDE-B4EC-B09D-4764-4CD064E4E0F2}"/>
                </a:ext>
              </a:extLst>
            </p:cNvPr>
            <p:cNvCxnSpPr>
              <a:cxnSpLocks/>
            </p:cNvCxnSpPr>
            <p:nvPr/>
          </p:nvCxnSpPr>
          <p:spPr>
            <a:xfrm flipV="1">
              <a:off x="6135170" y="3624597"/>
              <a:ext cx="3288943" cy="1379650"/>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grpSp>
      <p:grpSp>
        <p:nvGrpSpPr>
          <p:cNvPr id="16" name="Group 15">
            <a:extLst>
              <a:ext uri="{FF2B5EF4-FFF2-40B4-BE49-F238E27FC236}">
                <a16:creationId xmlns:a16="http://schemas.microsoft.com/office/drawing/2014/main" id="{53325692-8D59-1D8D-0CAF-2E1C2447E152}"/>
              </a:ext>
            </a:extLst>
          </p:cNvPr>
          <p:cNvGrpSpPr/>
          <p:nvPr/>
        </p:nvGrpSpPr>
        <p:grpSpPr>
          <a:xfrm>
            <a:off x="5857473" y="2100799"/>
            <a:ext cx="909570" cy="552181"/>
            <a:chOff x="5857473" y="2553237"/>
            <a:chExt cx="909570" cy="552181"/>
          </a:xfrm>
        </p:grpSpPr>
        <p:cxnSp>
          <p:nvCxnSpPr>
            <p:cNvPr id="12" name="Straight Arrow Connector 11">
              <a:extLst>
                <a:ext uri="{FF2B5EF4-FFF2-40B4-BE49-F238E27FC236}">
                  <a16:creationId xmlns:a16="http://schemas.microsoft.com/office/drawing/2014/main" id="{4121FA8B-12F6-F7F0-7548-204657166597}"/>
                </a:ext>
              </a:extLst>
            </p:cNvPr>
            <p:cNvCxnSpPr/>
            <p:nvPr/>
          </p:nvCxnSpPr>
          <p:spPr>
            <a:xfrm flipV="1">
              <a:off x="5859485" y="2560079"/>
              <a:ext cx="906351" cy="132008"/>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6DFA52A0-8D83-8D3D-E7F9-CD0E80E99C0E}"/>
                </a:ext>
              </a:extLst>
            </p:cNvPr>
            <p:cNvCxnSpPr>
              <a:cxnSpLocks/>
            </p:cNvCxnSpPr>
            <p:nvPr/>
          </p:nvCxnSpPr>
          <p:spPr>
            <a:xfrm flipV="1">
              <a:off x="5859485" y="2970593"/>
              <a:ext cx="906351" cy="132008"/>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6004EB72-6631-DD32-E8B6-54F0EC129968}"/>
                </a:ext>
              </a:extLst>
            </p:cNvPr>
            <p:cNvCxnSpPr/>
            <p:nvPr/>
          </p:nvCxnSpPr>
          <p:spPr>
            <a:xfrm>
              <a:off x="5857473" y="2682025"/>
              <a:ext cx="12879" cy="423393"/>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7B76478-CCCA-5196-1449-072078A77954}"/>
                </a:ext>
              </a:extLst>
            </p:cNvPr>
            <p:cNvCxnSpPr>
              <a:cxnSpLocks/>
            </p:cNvCxnSpPr>
            <p:nvPr/>
          </p:nvCxnSpPr>
          <p:spPr>
            <a:xfrm flipH="1">
              <a:off x="6763824" y="2553237"/>
              <a:ext cx="3219" cy="423392"/>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FD9178A6-B216-E55A-0B63-93C9AF9E31D1}"/>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11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4183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2399912"/>
          </a:xfrm>
          <a:prstGeom prst="rect">
            <a:avLst/>
          </a:prstGeom>
        </p:spPr>
        <p:txBody>
          <a:bodyPr spcFirstLastPara="1" wrap="square" lIns="91425" tIns="91425" rIns="91425" bIns="91425" anchor="t" anchorCtr="0">
            <a:noAutofit/>
          </a:bodyPr>
          <a:lstStyle/>
          <a:p>
            <a:r>
              <a:rPr lang="en" sz="3200"/>
              <a:t>Path Planning Module Development &amp; RRT*</a:t>
            </a:r>
            <a:endParaRPr lang="en-US"/>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7E560B72-1648-3AAE-7C04-0396A6CCEA26}"/>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12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82287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How RRT* works</a:t>
            </a:r>
          </a:p>
        </p:txBody>
      </p:sp>
      <p:sp>
        <p:nvSpPr>
          <p:cNvPr id="4" name="Google Shape;409;p31">
            <a:extLst>
              <a:ext uri="{FF2B5EF4-FFF2-40B4-BE49-F238E27FC236}">
                <a16:creationId xmlns:a16="http://schemas.microsoft.com/office/drawing/2014/main" id="{C0EF5757-69CD-8A39-3EDF-5E51D979815E}"/>
              </a:ext>
            </a:extLst>
          </p:cNvPr>
          <p:cNvSpPr txBox="1">
            <a:spLocks/>
          </p:cNvSpPr>
          <p:nvPr/>
        </p:nvSpPr>
        <p:spPr>
          <a:xfrm>
            <a:off x="265471" y="1273265"/>
            <a:ext cx="5080819" cy="3363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200" dirty="0"/>
              <a:t>Samples points randomly in a bounded space and connects them to create a tree structure</a:t>
            </a:r>
          </a:p>
          <a:p>
            <a:pPr>
              <a:lnSpc>
                <a:spcPct val="200000"/>
              </a:lnSpc>
              <a:buClr>
                <a:schemeClr val="lt2"/>
              </a:buClr>
            </a:pPr>
            <a:r>
              <a:rPr lang="en-US" sz="1200" dirty="0"/>
              <a:t>Once a path is created, subsequent sampled points cause the tree to branch out and refine the created path</a:t>
            </a:r>
            <a:r>
              <a:rPr lang="en-US" sz="1200" dirty="0">
                <a:latin typeface="Poppins Black"/>
              </a:rPr>
              <a:t> </a:t>
            </a:r>
            <a:r>
              <a:rPr lang="en-US" sz="1200" b="1" dirty="0">
                <a:latin typeface="Poppins Black"/>
              </a:rPr>
              <a:t>based on the optimization logic</a:t>
            </a:r>
          </a:p>
          <a:p>
            <a:pPr>
              <a:lnSpc>
                <a:spcPct val="200000"/>
              </a:lnSpc>
              <a:buClr>
                <a:schemeClr val="lt2"/>
              </a:buClr>
            </a:pPr>
            <a:r>
              <a:rPr lang="en-US" sz="1200" dirty="0"/>
              <a:t>Solution is </a:t>
            </a:r>
            <a:r>
              <a:rPr lang="en-US" sz="1200"/>
              <a:t>asymptotically optimal</a:t>
            </a:r>
            <a:endParaRPr lang="en-US" sz="1200" dirty="0"/>
          </a:p>
        </p:txBody>
      </p:sp>
      <p:pic>
        <p:nvPicPr>
          <p:cNvPr id="2" name="RRTstar">
            <a:hlinkClick r:id="" action="ppaction://media"/>
            <a:extLst>
              <a:ext uri="{FF2B5EF4-FFF2-40B4-BE49-F238E27FC236}">
                <a16:creationId xmlns:a16="http://schemas.microsoft.com/office/drawing/2014/main" id="{A3B634A9-FAB7-8186-7D6F-771C2E76F852}"/>
              </a:ext>
            </a:extLst>
          </p:cNvPr>
          <p:cNvPicPr>
            <a:picLocks noChangeAspect="1"/>
          </p:cNvPicPr>
          <p:nvPr>
            <a:videoFile r:link="rId1"/>
            <p:extLst>
              <p:ext uri="{DAA4B4D4-6D71-4841-9C94-3DE7FCFB9230}">
                <p14:media xmlns:p14="http://schemas.microsoft.com/office/powerpoint/2010/main" r:embed="rId2">
                  <p14:trim end="8200"/>
                </p14:media>
              </p:ext>
            </p:extLst>
          </p:nvPr>
        </p:nvPicPr>
        <p:blipFill rotWithShape="1">
          <a:blip r:embed="rId5"/>
          <a:srcRect l="23240" r="22620"/>
          <a:stretch/>
        </p:blipFill>
        <p:spPr>
          <a:xfrm>
            <a:off x="5265175" y="1273265"/>
            <a:ext cx="3237270" cy="3363514"/>
          </a:xfrm>
          <a:prstGeom prst="rect">
            <a:avLst/>
          </a:prstGeom>
        </p:spPr>
      </p:pic>
      <p:sp>
        <p:nvSpPr>
          <p:cNvPr id="3" name="TextBox 2">
            <a:extLst>
              <a:ext uri="{FF2B5EF4-FFF2-40B4-BE49-F238E27FC236}">
                <a16:creationId xmlns:a16="http://schemas.microsoft.com/office/drawing/2014/main" id="{F4EBAF4D-8954-17EC-FE08-071886D60367}"/>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13 / 28</a:t>
            </a:r>
            <a:endParaRPr lang="fr-FR"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531CBA79-519C-F75B-12B2-18415D2B3D5B}"/>
              </a:ext>
            </a:extLst>
          </p:cNvPr>
          <p:cNvSpPr txBox="1"/>
          <p:nvPr/>
        </p:nvSpPr>
        <p:spPr>
          <a:xfrm>
            <a:off x="322504" y="4694400"/>
            <a:ext cx="8057756" cy="261610"/>
          </a:xfrm>
          <a:prstGeom prst="rect">
            <a:avLst/>
          </a:prstGeom>
          <a:noFill/>
        </p:spPr>
        <p:txBody>
          <a:bodyPr wrap="square" rtlCol="0">
            <a:spAutoFit/>
          </a:bodyPr>
          <a:lstStyle/>
          <a:p>
            <a:r>
              <a:rPr lang="en-IN" sz="1050" dirty="0"/>
              <a:t>SOURCE: Open Motion Planning Library. url: https://ompl.kavrakilab.org/core/index.html</a:t>
            </a:r>
            <a:endParaRPr lang="fr-FR" sz="900" dirty="0"/>
          </a:p>
        </p:txBody>
      </p:sp>
    </p:spTree>
    <p:extLst>
      <p:ext uri="{BB962C8B-B14F-4D97-AF65-F5344CB8AC3E}">
        <p14:creationId xmlns:p14="http://schemas.microsoft.com/office/powerpoint/2010/main" val="207557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Mechanical Work Objective</a:t>
            </a:r>
          </a:p>
        </p:txBody>
      </p:sp>
      <p:sp>
        <p:nvSpPr>
          <p:cNvPr id="55" name="Google Shape;409;p31">
            <a:extLst>
              <a:ext uri="{FF2B5EF4-FFF2-40B4-BE49-F238E27FC236}">
                <a16:creationId xmlns:a16="http://schemas.microsoft.com/office/drawing/2014/main" id="{3EF07243-6850-4D49-931F-94A55373842F}"/>
              </a:ext>
            </a:extLst>
          </p:cNvPr>
          <p:cNvSpPr txBox="1">
            <a:spLocks/>
          </p:cNvSpPr>
          <p:nvPr/>
        </p:nvSpPr>
        <p:spPr>
          <a:xfrm>
            <a:off x="1031380" y="1163196"/>
            <a:ext cx="2328026" cy="1589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Clr>
                <a:srgbClr val="263238"/>
              </a:buClr>
              <a:buNone/>
            </a:pPr>
            <a:r>
              <a:rPr lang="en-US" sz="1100" b="1" i="1" dirty="0"/>
              <a:t>If </a:t>
            </a:r>
            <a:r>
              <a:rPr lang="en-US" sz="1100" b="1" i="1" dirty="0" err="1"/>
              <a:t>state.Z</a:t>
            </a:r>
            <a:r>
              <a:rPr lang="en-US" sz="1100" b="1" i="1" dirty="0"/>
              <a:t> &lt; 0.2</a:t>
            </a:r>
            <a:endParaRPr lang="en-US"/>
          </a:p>
          <a:p>
            <a:pPr marL="139700" indent="0">
              <a:lnSpc>
                <a:spcPct val="150000"/>
              </a:lnSpc>
              <a:buNone/>
            </a:pPr>
            <a:r>
              <a:rPr lang="en-US" sz="1100" b="1" i="1" dirty="0"/>
              <a:t>     </a:t>
            </a:r>
            <a:r>
              <a:rPr lang="en-US" sz="1100" b="1" i="1" dirty="0" err="1"/>
              <a:t>Statecost</a:t>
            </a:r>
            <a:r>
              <a:rPr lang="en-US" sz="1100" b="1" i="1" dirty="0"/>
              <a:t> = 0.8</a:t>
            </a:r>
          </a:p>
          <a:p>
            <a:pPr marL="139700" indent="0">
              <a:lnSpc>
                <a:spcPct val="150000"/>
              </a:lnSpc>
              <a:buNone/>
            </a:pPr>
            <a:r>
              <a:rPr lang="en-US" sz="1100" b="1" i="1" dirty="0"/>
              <a:t>Else</a:t>
            </a:r>
          </a:p>
          <a:p>
            <a:pPr marL="139700" indent="0">
              <a:lnSpc>
                <a:spcPct val="150000"/>
              </a:lnSpc>
              <a:buNone/>
            </a:pPr>
            <a:r>
              <a:rPr lang="en-US" sz="1100" b="1" i="1" dirty="0"/>
              <a:t>     </a:t>
            </a:r>
            <a:r>
              <a:rPr lang="en-US" sz="1100" b="1" i="1" dirty="0" err="1"/>
              <a:t>Statecost</a:t>
            </a:r>
            <a:r>
              <a:rPr lang="en-US" sz="1100" b="1" i="1" dirty="0"/>
              <a:t> = 2.0</a:t>
            </a:r>
          </a:p>
        </p:txBody>
      </p:sp>
      <p:pic>
        <p:nvPicPr>
          <p:cNvPr id="5" name="Picture 5">
            <a:extLst>
              <a:ext uri="{FF2B5EF4-FFF2-40B4-BE49-F238E27FC236}">
                <a16:creationId xmlns:a16="http://schemas.microsoft.com/office/drawing/2014/main" id="{766F3B68-4357-8F49-2118-4C2417FAB63D}"/>
              </a:ext>
            </a:extLst>
          </p:cNvPr>
          <p:cNvPicPr>
            <a:picLocks noChangeAspect="1"/>
          </p:cNvPicPr>
          <p:nvPr/>
        </p:nvPicPr>
        <p:blipFill>
          <a:blip r:embed="rId3"/>
          <a:stretch>
            <a:fillRect/>
          </a:stretch>
        </p:blipFill>
        <p:spPr>
          <a:xfrm>
            <a:off x="4568469" y="1165758"/>
            <a:ext cx="3654510" cy="238580"/>
          </a:xfrm>
          <a:prstGeom prst="rect">
            <a:avLst/>
          </a:prstGeom>
        </p:spPr>
      </p:pic>
      <p:pic>
        <p:nvPicPr>
          <p:cNvPr id="3" name="Picture 2" descr="Chart, surface chart&#10;&#10;Description automatically generated">
            <a:extLst>
              <a:ext uri="{FF2B5EF4-FFF2-40B4-BE49-F238E27FC236}">
                <a16:creationId xmlns:a16="http://schemas.microsoft.com/office/drawing/2014/main" id="{1F7D5067-F598-3516-978A-9FCF0EF6432C}"/>
              </a:ext>
            </a:extLst>
          </p:cNvPr>
          <p:cNvPicPr>
            <a:picLocks noChangeAspect="1"/>
          </p:cNvPicPr>
          <p:nvPr/>
        </p:nvPicPr>
        <p:blipFill>
          <a:blip r:embed="rId4"/>
          <a:stretch>
            <a:fillRect/>
          </a:stretch>
        </p:blipFill>
        <p:spPr>
          <a:xfrm>
            <a:off x="588167" y="2333945"/>
            <a:ext cx="3211512" cy="2806267"/>
          </a:xfrm>
          <a:prstGeom prst="rect">
            <a:avLst/>
          </a:prstGeom>
        </p:spPr>
      </p:pic>
      <p:pic>
        <p:nvPicPr>
          <p:cNvPr id="4" name="Picture 5" descr="Chart&#10;&#10;Description automatically generated">
            <a:extLst>
              <a:ext uri="{FF2B5EF4-FFF2-40B4-BE49-F238E27FC236}">
                <a16:creationId xmlns:a16="http://schemas.microsoft.com/office/drawing/2014/main" id="{6582BF48-8E29-75EF-192B-1D7A888C0DF5}"/>
              </a:ext>
            </a:extLst>
          </p:cNvPr>
          <p:cNvPicPr>
            <a:picLocks noChangeAspect="1"/>
          </p:cNvPicPr>
          <p:nvPr/>
        </p:nvPicPr>
        <p:blipFill>
          <a:blip r:embed="rId5"/>
          <a:stretch>
            <a:fillRect/>
          </a:stretch>
        </p:blipFill>
        <p:spPr>
          <a:xfrm>
            <a:off x="4271962" y="1654305"/>
            <a:ext cx="4679950" cy="3485888"/>
          </a:xfrm>
          <a:prstGeom prst="rect">
            <a:avLst/>
          </a:prstGeom>
        </p:spPr>
      </p:pic>
      <p:sp>
        <p:nvSpPr>
          <p:cNvPr id="7" name="Google Shape;409;p31">
            <a:extLst>
              <a:ext uri="{FF2B5EF4-FFF2-40B4-BE49-F238E27FC236}">
                <a16:creationId xmlns:a16="http://schemas.microsoft.com/office/drawing/2014/main" id="{27AE25C2-E69F-6DF0-AB2A-9373C37478A9}"/>
              </a:ext>
            </a:extLst>
          </p:cNvPr>
          <p:cNvSpPr txBox="1">
            <a:spLocks/>
          </p:cNvSpPr>
          <p:nvPr/>
        </p:nvSpPr>
        <p:spPr>
          <a:xfrm>
            <a:off x="4444505" y="1766446"/>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dirty="0"/>
              <a:t>Z vs. Time</a:t>
            </a:r>
            <a:endParaRPr lang="en-US" dirty="0"/>
          </a:p>
        </p:txBody>
      </p:sp>
      <p:sp>
        <p:nvSpPr>
          <p:cNvPr id="2" name="TextBox 1">
            <a:extLst>
              <a:ext uri="{FF2B5EF4-FFF2-40B4-BE49-F238E27FC236}">
                <a16:creationId xmlns:a16="http://schemas.microsoft.com/office/drawing/2014/main" id="{58457EC5-1F11-928D-A123-535C08D8E33E}"/>
              </a:ext>
            </a:extLst>
          </p:cNvPr>
          <p:cNvSpPr txBox="1"/>
          <p:nvPr/>
        </p:nvSpPr>
        <p:spPr>
          <a:xfrm>
            <a:off x="8351043" y="5489"/>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14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38983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Custom Energy Objective</a:t>
            </a:r>
          </a:p>
        </p:txBody>
      </p:sp>
      <p:sp>
        <p:nvSpPr>
          <p:cNvPr id="55" name="Google Shape;409;p31">
            <a:extLst>
              <a:ext uri="{FF2B5EF4-FFF2-40B4-BE49-F238E27FC236}">
                <a16:creationId xmlns:a16="http://schemas.microsoft.com/office/drawing/2014/main" id="{3EF07243-6850-4D49-931F-94A55373842F}"/>
              </a:ext>
            </a:extLst>
          </p:cNvPr>
          <p:cNvSpPr txBox="1">
            <a:spLocks/>
          </p:cNvSpPr>
          <p:nvPr/>
        </p:nvSpPr>
        <p:spPr>
          <a:xfrm>
            <a:off x="1131381" y="1000646"/>
            <a:ext cx="2634187" cy="14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Clr>
                <a:schemeClr val="lt2"/>
              </a:buClr>
              <a:buNone/>
            </a:pPr>
            <a:r>
              <a:rPr lang="en-US" sz="1100" b="1" i="1" dirty="0"/>
              <a:t>If state1.Z or state2.Z &gt; 0.2</a:t>
            </a:r>
            <a:endParaRPr lang="en-US" dirty="0"/>
          </a:p>
          <a:p>
            <a:pPr marL="139700" indent="0">
              <a:lnSpc>
                <a:spcPct val="150000"/>
              </a:lnSpc>
              <a:buNone/>
            </a:pPr>
            <a:r>
              <a:rPr lang="en-US" sz="1100" b="1" i="1" dirty="0"/>
              <a:t>     </a:t>
            </a:r>
            <a:r>
              <a:rPr lang="en-US" sz="1100" b="1" i="1" dirty="0" err="1"/>
              <a:t>BatteryFactor</a:t>
            </a:r>
            <a:r>
              <a:rPr lang="en-US" sz="1100" b="1" i="1" dirty="0"/>
              <a:t> = 2.0</a:t>
            </a:r>
          </a:p>
          <a:p>
            <a:pPr marL="139700" indent="0">
              <a:lnSpc>
                <a:spcPct val="150000"/>
              </a:lnSpc>
              <a:buNone/>
            </a:pPr>
            <a:r>
              <a:rPr lang="en-US" sz="1100" b="1" i="1" dirty="0"/>
              <a:t>Else</a:t>
            </a:r>
          </a:p>
          <a:p>
            <a:pPr marL="139700" indent="0">
              <a:lnSpc>
                <a:spcPct val="150000"/>
              </a:lnSpc>
              <a:buNone/>
            </a:pPr>
            <a:r>
              <a:rPr lang="en-US" sz="1100" b="1" i="1" dirty="0"/>
              <a:t>     </a:t>
            </a:r>
            <a:r>
              <a:rPr lang="en-US" sz="1100" b="1" i="1" dirty="0" err="1"/>
              <a:t>BatteryFactor</a:t>
            </a:r>
            <a:r>
              <a:rPr lang="en-US" sz="1100" b="1" i="1" dirty="0"/>
              <a:t> = 0.8</a:t>
            </a:r>
          </a:p>
        </p:txBody>
      </p:sp>
      <p:pic>
        <p:nvPicPr>
          <p:cNvPr id="3" name="Picture 2" descr="Chart, surface chart&#10;&#10;Description automatically generated">
            <a:extLst>
              <a:ext uri="{FF2B5EF4-FFF2-40B4-BE49-F238E27FC236}">
                <a16:creationId xmlns:a16="http://schemas.microsoft.com/office/drawing/2014/main" id="{EB59B4B7-C54B-FE0B-0B65-D491E9D39FFE}"/>
              </a:ext>
            </a:extLst>
          </p:cNvPr>
          <p:cNvPicPr>
            <a:picLocks noChangeAspect="1"/>
          </p:cNvPicPr>
          <p:nvPr/>
        </p:nvPicPr>
        <p:blipFill>
          <a:blip r:embed="rId3"/>
          <a:stretch>
            <a:fillRect/>
          </a:stretch>
        </p:blipFill>
        <p:spPr>
          <a:xfrm>
            <a:off x="925740" y="2166665"/>
            <a:ext cx="2719388" cy="2979374"/>
          </a:xfrm>
          <a:prstGeom prst="rect">
            <a:avLst/>
          </a:prstGeom>
        </p:spPr>
      </p:pic>
      <p:pic>
        <p:nvPicPr>
          <p:cNvPr id="6" name="Picture 4" descr="Chart, line chart&#10;&#10;Description automatically generated">
            <a:extLst>
              <a:ext uri="{FF2B5EF4-FFF2-40B4-BE49-F238E27FC236}">
                <a16:creationId xmlns:a16="http://schemas.microsoft.com/office/drawing/2014/main" id="{0113576E-281F-8FE6-0415-E6D06CF1390B}"/>
              </a:ext>
            </a:extLst>
          </p:cNvPr>
          <p:cNvPicPr>
            <a:picLocks noChangeAspect="1"/>
          </p:cNvPicPr>
          <p:nvPr/>
        </p:nvPicPr>
        <p:blipFill>
          <a:blip r:embed="rId4"/>
          <a:stretch>
            <a:fillRect/>
          </a:stretch>
        </p:blipFill>
        <p:spPr>
          <a:xfrm>
            <a:off x="4286704" y="1714274"/>
            <a:ext cx="4600575" cy="3430587"/>
          </a:xfrm>
          <a:prstGeom prst="rect">
            <a:avLst/>
          </a:prstGeom>
        </p:spPr>
      </p:pic>
      <p:sp>
        <p:nvSpPr>
          <p:cNvPr id="8" name="Google Shape;409;p31">
            <a:extLst>
              <a:ext uri="{FF2B5EF4-FFF2-40B4-BE49-F238E27FC236}">
                <a16:creationId xmlns:a16="http://schemas.microsoft.com/office/drawing/2014/main" id="{857DB069-B4F3-099A-1BE5-DEFC2DC08A8E}"/>
              </a:ext>
            </a:extLst>
          </p:cNvPr>
          <p:cNvSpPr txBox="1">
            <a:spLocks/>
          </p:cNvSpPr>
          <p:nvPr/>
        </p:nvSpPr>
        <p:spPr>
          <a:xfrm>
            <a:off x="4515943" y="1941071"/>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dirty="0"/>
              <a:t>Z vs. Time</a:t>
            </a:r>
            <a:endParaRPr lang="en-US" dirty="0"/>
          </a:p>
        </p:txBody>
      </p:sp>
      <p:sp>
        <p:nvSpPr>
          <p:cNvPr id="2" name="TextBox 1">
            <a:extLst>
              <a:ext uri="{FF2B5EF4-FFF2-40B4-BE49-F238E27FC236}">
                <a16:creationId xmlns:a16="http://schemas.microsoft.com/office/drawing/2014/main" id="{B007F82C-75C2-004C-9221-B5132C8DA9CF}"/>
              </a:ext>
            </a:extLst>
          </p:cNvPr>
          <p:cNvSpPr txBox="1"/>
          <p:nvPr/>
        </p:nvSpPr>
        <p:spPr>
          <a:xfrm>
            <a:off x="8351043" y="5489"/>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16 / 28</a:t>
            </a:r>
            <a:endParaRPr lang="fr-FR"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F838E1A8-25C3-7FE3-F746-B1698A887BCE}"/>
              </a:ext>
            </a:extLst>
          </p:cNvPr>
          <p:cNvPicPr>
            <a:picLocks noChangeAspect="1"/>
          </p:cNvPicPr>
          <p:nvPr/>
        </p:nvPicPr>
        <p:blipFill>
          <a:blip r:embed="rId5"/>
          <a:stretch>
            <a:fillRect/>
          </a:stretch>
        </p:blipFill>
        <p:spPr>
          <a:xfrm>
            <a:off x="3672471" y="1249114"/>
            <a:ext cx="5127824" cy="180403"/>
          </a:xfrm>
          <a:prstGeom prst="rect">
            <a:avLst/>
          </a:prstGeom>
        </p:spPr>
      </p:pic>
    </p:spTree>
    <p:extLst>
      <p:ext uri="{BB962C8B-B14F-4D97-AF65-F5344CB8AC3E}">
        <p14:creationId xmlns:p14="http://schemas.microsoft.com/office/powerpoint/2010/main" val="393255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State Cost Integral Objective</a:t>
            </a:r>
            <a:endParaRPr lang="en-US"/>
          </a:p>
        </p:txBody>
      </p:sp>
      <p:pic>
        <p:nvPicPr>
          <p:cNvPr id="6" name="Picture 6" descr="A picture containing chart&#10;&#10;Description automatically generated">
            <a:extLst>
              <a:ext uri="{FF2B5EF4-FFF2-40B4-BE49-F238E27FC236}">
                <a16:creationId xmlns:a16="http://schemas.microsoft.com/office/drawing/2014/main" id="{3A075BF9-96BB-F975-04A4-486171218CA6}"/>
              </a:ext>
            </a:extLst>
          </p:cNvPr>
          <p:cNvPicPr>
            <a:picLocks noChangeAspect="1"/>
          </p:cNvPicPr>
          <p:nvPr/>
        </p:nvPicPr>
        <p:blipFill>
          <a:blip r:embed="rId3"/>
          <a:stretch>
            <a:fillRect/>
          </a:stretch>
        </p:blipFill>
        <p:spPr>
          <a:xfrm>
            <a:off x="4643890" y="1146890"/>
            <a:ext cx="4135664" cy="476406"/>
          </a:xfrm>
          <a:prstGeom prst="rect">
            <a:avLst/>
          </a:prstGeom>
        </p:spPr>
      </p:pic>
      <p:pic>
        <p:nvPicPr>
          <p:cNvPr id="3" name="Picture 2" descr="Chart&#10;&#10;Description automatically generated">
            <a:extLst>
              <a:ext uri="{FF2B5EF4-FFF2-40B4-BE49-F238E27FC236}">
                <a16:creationId xmlns:a16="http://schemas.microsoft.com/office/drawing/2014/main" id="{BEC8B083-ABEC-C8C1-7570-451050ACEA71}"/>
              </a:ext>
            </a:extLst>
          </p:cNvPr>
          <p:cNvPicPr>
            <a:picLocks noChangeAspect="1"/>
          </p:cNvPicPr>
          <p:nvPr/>
        </p:nvPicPr>
        <p:blipFill>
          <a:blip r:embed="rId4"/>
          <a:stretch>
            <a:fillRect/>
          </a:stretch>
        </p:blipFill>
        <p:spPr>
          <a:xfrm>
            <a:off x="396195" y="2715549"/>
            <a:ext cx="3726316" cy="2429292"/>
          </a:xfrm>
          <a:prstGeom prst="rect">
            <a:avLst/>
          </a:prstGeom>
        </p:spPr>
      </p:pic>
      <p:pic>
        <p:nvPicPr>
          <p:cNvPr id="5" name="Picture 3" descr="Chart, line chart&#10;&#10;Description automatically generated">
            <a:extLst>
              <a:ext uri="{FF2B5EF4-FFF2-40B4-BE49-F238E27FC236}">
                <a16:creationId xmlns:a16="http://schemas.microsoft.com/office/drawing/2014/main" id="{CDC8BBC6-50AA-4667-10DB-0187E44976D8}"/>
              </a:ext>
            </a:extLst>
          </p:cNvPr>
          <p:cNvPicPr>
            <a:picLocks noChangeAspect="1"/>
          </p:cNvPicPr>
          <p:nvPr/>
        </p:nvPicPr>
        <p:blipFill>
          <a:blip r:embed="rId5"/>
          <a:stretch>
            <a:fillRect/>
          </a:stretch>
        </p:blipFill>
        <p:spPr>
          <a:xfrm>
            <a:off x="4371748" y="1677988"/>
            <a:ext cx="4497386" cy="3390899"/>
          </a:xfrm>
          <a:prstGeom prst="rect">
            <a:avLst/>
          </a:prstGeom>
        </p:spPr>
      </p:pic>
      <p:sp>
        <p:nvSpPr>
          <p:cNvPr id="4" name="Google Shape;409;p31">
            <a:extLst>
              <a:ext uri="{FF2B5EF4-FFF2-40B4-BE49-F238E27FC236}">
                <a16:creationId xmlns:a16="http://schemas.microsoft.com/office/drawing/2014/main" id="{EC911D2C-E0A9-A160-27AA-FFB787912606}"/>
              </a:ext>
            </a:extLst>
          </p:cNvPr>
          <p:cNvSpPr txBox="1">
            <a:spLocks/>
          </p:cNvSpPr>
          <p:nvPr/>
        </p:nvSpPr>
        <p:spPr>
          <a:xfrm>
            <a:off x="1390836" y="1056607"/>
            <a:ext cx="2328026" cy="1589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Clr>
                <a:srgbClr val="263238"/>
              </a:buClr>
              <a:buNone/>
            </a:pPr>
            <a:r>
              <a:rPr lang="en-US" sz="1100" b="1" i="1"/>
              <a:t>If </a:t>
            </a:r>
            <a:r>
              <a:rPr lang="en-US" sz="1100" b="1" i="1" err="1"/>
              <a:t>state.Z</a:t>
            </a:r>
            <a:r>
              <a:rPr lang="en-US" sz="1100" b="1" i="1"/>
              <a:t> &lt; 0.2</a:t>
            </a:r>
            <a:endParaRPr lang="en-US"/>
          </a:p>
          <a:p>
            <a:pPr marL="139700" indent="0">
              <a:lnSpc>
                <a:spcPct val="150000"/>
              </a:lnSpc>
              <a:buNone/>
            </a:pPr>
            <a:r>
              <a:rPr lang="en-US" sz="1100" b="1" i="1"/>
              <a:t>     </a:t>
            </a:r>
            <a:r>
              <a:rPr lang="en-US" sz="1100" b="1" i="1" err="1"/>
              <a:t>Statecost</a:t>
            </a:r>
            <a:r>
              <a:rPr lang="en-US" sz="1100" b="1" i="1"/>
              <a:t> = 0.8</a:t>
            </a:r>
          </a:p>
          <a:p>
            <a:pPr marL="139700" indent="0">
              <a:lnSpc>
                <a:spcPct val="150000"/>
              </a:lnSpc>
              <a:buNone/>
            </a:pPr>
            <a:r>
              <a:rPr lang="en-US" sz="1100" b="1" i="1"/>
              <a:t>Else</a:t>
            </a:r>
          </a:p>
          <a:p>
            <a:pPr marL="139700" indent="0">
              <a:lnSpc>
                <a:spcPct val="150000"/>
              </a:lnSpc>
              <a:buNone/>
            </a:pPr>
            <a:r>
              <a:rPr lang="en-US" sz="1100" b="1" i="1"/>
              <a:t>     </a:t>
            </a:r>
            <a:r>
              <a:rPr lang="en-US" sz="1100" b="1" i="1" err="1"/>
              <a:t>Statecost</a:t>
            </a:r>
            <a:r>
              <a:rPr lang="en-US" sz="1100" b="1" i="1"/>
              <a:t> = 2.0</a:t>
            </a:r>
          </a:p>
        </p:txBody>
      </p:sp>
      <p:sp>
        <p:nvSpPr>
          <p:cNvPr id="7" name="Google Shape;409;p31">
            <a:extLst>
              <a:ext uri="{FF2B5EF4-FFF2-40B4-BE49-F238E27FC236}">
                <a16:creationId xmlns:a16="http://schemas.microsoft.com/office/drawing/2014/main" id="{A28D707F-90E3-D24D-52B9-BA66518D27FB}"/>
              </a:ext>
            </a:extLst>
          </p:cNvPr>
          <p:cNvSpPr txBox="1">
            <a:spLocks/>
          </p:cNvSpPr>
          <p:nvPr/>
        </p:nvSpPr>
        <p:spPr>
          <a:xfrm>
            <a:off x="4642943" y="1853759"/>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dirty="0"/>
              <a:t>Z vs. Time</a:t>
            </a:r>
            <a:endParaRPr lang="en-US" dirty="0"/>
          </a:p>
        </p:txBody>
      </p:sp>
      <p:sp>
        <p:nvSpPr>
          <p:cNvPr id="2" name="TextBox 1">
            <a:extLst>
              <a:ext uri="{FF2B5EF4-FFF2-40B4-BE49-F238E27FC236}">
                <a16:creationId xmlns:a16="http://schemas.microsoft.com/office/drawing/2014/main" id="{CD652257-FCD6-97A0-35AF-307B78A19D50}"/>
              </a:ext>
            </a:extLst>
          </p:cNvPr>
          <p:cNvSpPr txBox="1"/>
          <p:nvPr/>
        </p:nvSpPr>
        <p:spPr>
          <a:xfrm>
            <a:off x="8351043" y="5489"/>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15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15748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013C6E77-645E-BC3F-AA88-7F1FCC207BEA}"/>
              </a:ext>
            </a:extLst>
          </p:cNvPr>
          <p:cNvPicPr>
            <a:picLocks noChangeAspect="1"/>
          </p:cNvPicPr>
          <p:nvPr/>
        </p:nvPicPr>
        <p:blipFill>
          <a:blip r:embed="rId3"/>
          <a:stretch>
            <a:fillRect/>
          </a:stretch>
        </p:blipFill>
        <p:spPr>
          <a:xfrm>
            <a:off x="4350204" y="1308319"/>
            <a:ext cx="4546146" cy="3150521"/>
          </a:xfrm>
          <a:prstGeom prst="rect">
            <a:avLst/>
          </a:prstGeom>
        </p:spPr>
      </p:pic>
      <p:sp>
        <p:nvSpPr>
          <p:cNvPr id="4" name="Google Shape;409;p31">
            <a:extLst>
              <a:ext uri="{FF2B5EF4-FFF2-40B4-BE49-F238E27FC236}">
                <a16:creationId xmlns:a16="http://schemas.microsoft.com/office/drawing/2014/main" id="{A2CF08D5-DE3A-D38E-67B5-A745C3681A1B}"/>
              </a:ext>
            </a:extLst>
          </p:cNvPr>
          <p:cNvSpPr txBox="1">
            <a:spLocks/>
          </p:cNvSpPr>
          <p:nvPr/>
        </p:nvSpPr>
        <p:spPr>
          <a:xfrm>
            <a:off x="69905" y="1423163"/>
            <a:ext cx="4052440" cy="248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dirty="0"/>
              <a:t>Probabilistically </a:t>
            </a:r>
            <a:r>
              <a:rPr lang="en-US" b="1" dirty="0"/>
              <a:t>favors aerial points</a:t>
            </a:r>
          </a:p>
          <a:p>
            <a:pPr>
              <a:lnSpc>
                <a:spcPct val="200000"/>
              </a:lnSpc>
              <a:buClr>
                <a:schemeClr val="lt2"/>
              </a:buClr>
            </a:pPr>
            <a:r>
              <a:rPr lang="en-US" dirty="0"/>
              <a:t>So the path tends to be aerial at least in some parts</a:t>
            </a:r>
          </a:p>
          <a:p>
            <a:pPr>
              <a:lnSpc>
                <a:spcPct val="200000"/>
              </a:lnSpc>
              <a:buClr>
                <a:schemeClr val="lt2"/>
              </a:buClr>
            </a:pPr>
            <a:r>
              <a:rPr lang="en-US" dirty="0"/>
              <a:t>An </a:t>
            </a:r>
            <a:r>
              <a:rPr lang="en-US" b="1" dirty="0"/>
              <a:t>exact solution</a:t>
            </a:r>
            <a:r>
              <a:rPr lang="en-US" dirty="0"/>
              <a:t> is required but never found</a:t>
            </a:r>
          </a:p>
        </p:txBody>
      </p:sp>
      <p:grpSp>
        <p:nvGrpSpPr>
          <p:cNvPr id="10" name="Group 9">
            <a:extLst>
              <a:ext uri="{FF2B5EF4-FFF2-40B4-BE49-F238E27FC236}">
                <a16:creationId xmlns:a16="http://schemas.microsoft.com/office/drawing/2014/main" id="{2D5F1DA4-1F2E-0E7E-E1EF-1BB592553C3B}"/>
              </a:ext>
            </a:extLst>
          </p:cNvPr>
          <p:cNvGrpSpPr/>
          <p:nvPr/>
        </p:nvGrpSpPr>
        <p:grpSpPr>
          <a:xfrm>
            <a:off x="4581656" y="2181068"/>
            <a:ext cx="4898804" cy="2700670"/>
            <a:chOff x="4581656" y="2331881"/>
            <a:chExt cx="4898804" cy="2700670"/>
          </a:xfrm>
        </p:grpSpPr>
        <p:cxnSp>
          <p:nvCxnSpPr>
            <p:cNvPr id="5" name="Straight Arrow Connector 4">
              <a:extLst>
                <a:ext uri="{FF2B5EF4-FFF2-40B4-BE49-F238E27FC236}">
                  <a16:creationId xmlns:a16="http://schemas.microsoft.com/office/drawing/2014/main" id="{75AFFFFB-E2E5-A72F-2D09-44E649AA0B4A}"/>
                </a:ext>
              </a:extLst>
            </p:cNvPr>
            <p:cNvCxnSpPr/>
            <p:nvPr/>
          </p:nvCxnSpPr>
          <p:spPr>
            <a:xfrm>
              <a:off x="6223715" y="2331881"/>
              <a:ext cx="3256745" cy="1284667"/>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258911CA-05AE-B24C-678A-88CA8CC7F495}"/>
                </a:ext>
              </a:extLst>
            </p:cNvPr>
            <p:cNvCxnSpPr>
              <a:cxnSpLocks/>
            </p:cNvCxnSpPr>
            <p:nvPr/>
          </p:nvCxnSpPr>
          <p:spPr>
            <a:xfrm>
              <a:off x="4605804" y="2541163"/>
              <a:ext cx="1509602" cy="2491388"/>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7" name="Straight Arrow Connector 6">
              <a:extLst>
                <a:ext uri="{FF2B5EF4-FFF2-40B4-BE49-F238E27FC236}">
                  <a16:creationId xmlns:a16="http://schemas.microsoft.com/office/drawing/2014/main" id="{23B683ED-36D0-8B0A-4136-FF737C4565F7}"/>
                </a:ext>
              </a:extLst>
            </p:cNvPr>
            <p:cNvCxnSpPr>
              <a:cxnSpLocks/>
            </p:cNvCxnSpPr>
            <p:nvPr/>
          </p:nvCxnSpPr>
          <p:spPr>
            <a:xfrm flipV="1">
              <a:off x="4581656" y="2336710"/>
              <a:ext cx="1654936" cy="196404"/>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8" name="Straight Arrow Connector 7">
              <a:extLst>
                <a:ext uri="{FF2B5EF4-FFF2-40B4-BE49-F238E27FC236}">
                  <a16:creationId xmlns:a16="http://schemas.microsoft.com/office/drawing/2014/main" id="{ACD96BDE-B4EC-B09D-4764-4CD064E4E0F2}"/>
                </a:ext>
              </a:extLst>
            </p:cNvPr>
            <p:cNvCxnSpPr>
              <a:cxnSpLocks/>
            </p:cNvCxnSpPr>
            <p:nvPr/>
          </p:nvCxnSpPr>
          <p:spPr>
            <a:xfrm flipV="1">
              <a:off x="6135170" y="3624597"/>
              <a:ext cx="3288943" cy="1379650"/>
            </a:xfrm>
            <a:prstGeom prst="straightConnector1">
              <a:avLst/>
            </a:prstGeom>
            <a:ln>
              <a:solidFill>
                <a:schemeClr val="tx2">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grpSp>
      <p:grpSp>
        <p:nvGrpSpPr>
          <p:cNvPr id="16" name="Group 15">
            <a:extLst>
              <a:ext uri="{FF2B5EF4-FFF2-40B4-BE49-F238E27FC236}">
                <a16:creationId xmlns:a16="http://schemas.microsoft.com/office/drawing/2014/main" id="{53325692-8D59-1D8D-0CAF-2E1C2447E152}"/>
              </a:ext>
            </a:extLst>
          </p:cNvPr>
          <p:cNvGrpSpPr/>
          <p:nvPr/>
        </p:nvGrpSpPr>
        <p:grpSpPr>
          <a:xfrm>
            <a:off x="5857473" y="2402424"/>
            <a:ext cx="909570" cy="552181"/>
            <a:chOff x="5857473" y="2553237"/>
            <a:chExt cx="909570" cy="552181"/>
          </a:xfrm>
        </p:grpSpPr>
        <p:cxnSp>
          <p:nvCxnSpPr>
            <p:cNvPr id="12" name="Straight Arrow Connector 11">
              <a:extLst>
                <a:ext uri="{FF2B5EF4-FFF2-40B4-BE49-F238E27FC236}">
                  <a16:creationId xmlns:a16="http://schemas.microsoft.com/office/drawing/2014/main" id="{4121FA8B-12F6-F7F0-7548-204657166597}"/>
                </a:ext>
              </a:extLst>
            </p:cNvPr>
            <p:cNvCxnSpPr/>
            <p:nvPr/>
          </p:nvCxnSpPr>
          <p:spPr>
            <a:xfrm flipV="1">
              <a:off x="5859485" y="2560079"/>
              <a:ext cx="906351" cy="132008"/>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6DFA52A0-8D83-8D3D-E7F9-CD0E80E99C0E}"/>
                </a:ext>
              </a:extLst>
            </p:cNvPr>
            <p:cNvCxnSpPr>
              <a:cxnSpLocks/>
            </p:cNvCxnSpPr>
            <p:nvPr/>
          </p:nvCxnSpPr>
          <p:spPr>
            <a:xfrm flipV="1">
              <a:off x="5859485" y="2970593"/>
              <a:ext cx="906351" cy="132008"/>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6004EB72-6631-DD32-E8B6-54F0EC129968}"/>
                </a:ext>
              </a:extLst>
            </p:cNvPr>
            <p:cNvCxnSpPr/>
            <p:nvPr/>
          </p:nvCxnSpPr>
          <p:spPr>
            <a:xfrm>
              <a:off x="5857473" y="2682025"/>
              <a:ext cx="12879" cy="423393"/>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7B76478-CCCA-5196-1449-072078A77954}"/>
                </a:ext>
              </a:extLst>
            </p:cNvPr>
            <p:cNvCxnSpPr>
              <a:cxnSpLocks/>
            </p:cNvCxnSpPr>
            <p:nvPr/>
          </p:nvCxnSpPr>
          <p:spPr>
            <a:xfrm flipH="1">
              <a:off x="6763824" y="2553237"/>
              <a:ext cx="3219" cy="423392"/>
            </a:xfrm>
            <a:prstGeom prst="straightConnector1">
              <a:avLst/>
            </a:prstGeom>
            <a:ln w="6350">
              <a:solidFill>
                <a:schemeClr val="accent6">
                  <a:lumMod val="90000"/>
                </a:schemeClr>
              </a:solidFill>
            </a:ln>
          </p:spPr>
          <p:style>
            <a:lnRef idx="1">
              <a:schemeClr val="accent6"/>
            </a:lnRef>
            <a:fillRef idx="0">
              <a:schemeClr val="accent6"/>
            </a:fillRef>
            <a:effectRef idx="0">
              <a:schemeClr val="accent6"/>
            </a:effectRef>
            <a:fontRef idx="minor">
              <a:schemeClr val="tx1"/>
            </a:fontRef>
          </p:style>
        </p:cxnSp>
      </p:grpSp>
      <p:sp>
        <p:nvSpPr>
          <p:cNvPr id="9" name="Google Shape;415;p32">
            <a:extLst>
              <a:ext uri="{FF2B5EF4-FFF2-40B4-BE49-F238E27FC236}">
                <a16:creationId xmlns:a16="http://schemas.microsoft.com/office/drawing/2014/main" id="{7D9F32E9-9AC3-A232-E127-476481C85C4C}"/>
              </a:ext>
            </a:extLst>
          </p:cNvPr>
          <p:cNvSpPr txBox="1">
            <a:spLocks/>
          </p:cNvSpPr>
          <p:nvPr/>
        </p:nvSpPr>
        <p:spPr>
          <a:xfrm>
            <a:off x="720000" y="38760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Poppins Black"/>
              <a:buNone/>
              <a:defRPr sz="50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2pPr>
            <a:lvl3pPr marR="0" lvl="2"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3pPr>
            <a:lvl4pPr marR="0" lvl="3"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4pPr>
            <a:lvl5pPr marR="0" lvl="4"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5pPr>
            <a:lvl6pPr marR="0" lvl="5"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6pPr>
            <a:lvl7pPr marR="0" lvl="6"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7pPr>
            <a:lvl8pPr marR="0" lvl="7"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8pPr>
            <a:lvl9pPr marR="0" lvl="8" algn="l" rtl="0">
              <a:lnSpc>
                <a:spcPct val="100000"/>
              </a:lnSpc>
              <a:spcBef>
                <a:spcPts val="0"/>
              </a:spcBef>
              <a:spcAft>
                <a:spcPts val="0"/>
              </a:spcAft>
              <a:buClr>
                <a:schemeClr val="dk1"/>
              </a:buClr>
              <a:buSzPts val="5200"/>
              <a:buFont typeface="Poppins Black"/>
              <a:buNone/>
              <a:defRPr sz="5200" b="0" i="0" u="none" strike="noStrike" cap="none">
                <a:solidFill>
                  <a:schemeClr val="dk1"/>
                </a:solidFill>
                <a:latin typeface="Poppins Black"/>
                <a:ea typeface="Poppins Black"/>
                <a:cs typeface="Poppins Black"/>
                <a:sym typeface="Poppins Black"/>
              </a:defRPr>
            </a:lvl9pPr>
          </a:lstStyle>
          <a:p>
            <a:r>
              <a:rPr lang="en" sz="3200"/>
              <a:t>Observation about RRT*</a:t>
            </a:r>
            <a:endParaRPr lang="en-US" sz="3200"/>
          </a:p>
        </p:txBody>
      </p:sp>
      <p:sp>
        <p:nvSpPr>
          <p:cNvPr id="3" name="TextBox 2">
            <a:extLst>
              <a:ext uri="{FF2B5EF4-FFF2-40B4-BE49-F238E27FC236}">
                <a16:creationId xmlns:a16="http://schemas.microsoft.com/office/drawing/2014/main" id="{0C6BF8FD-2083-4586-C5EE-EE6660F8F5D7}"/>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17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7523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a:t>Path Planning Module &amp; A*</a:t>
            </a:r>
            <a:endParaRPr lang="en-US"/>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9B37538-6675-EEE4-61C6-B892BAA54698}"/>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18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312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How </a:t>
            </a:r>
            <a:r>
              <a:rPr lang="en-US"/>
              <a:t>A* works</a:t>
            </a:r>
          </a:p>
        </p:txBody>
      </p:sp>
      <p:sp>
        <p:nvSpPr>
          <p:cNvPr id="3" name="Google Shape;409;p31">
            <a:extLst>
              <a:ext uri="{FF2B5EF4-FFF2-40B4-BE49-F238E27FC236}">
                <a16:creationId xmlns:a16="http://schemas.microsoft.com/office/drawing/2014/main" id="{E4E0DDA3-37C3-B97A-5E17-4B552740207A}"/>
              </a:ext>
            </a:extLst>
          </p:cNvPr>
          <p:cNvSpPr txBox="1">
            <a:spLocks/>
          </p:cNvSpPr>
          <p:nvPr/>
        </p:nvSpPr>
        <p:spPr>
          <a:xfrm>
            <a:off x="486698" y="1254646"/>
            <a:ext cx="4033684" cy="3088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A* works by </a:t>
            </a:r>
            <a:r>
              <a:rPr lang="en-US" sz="1100" b="1" dirty="0"/>
              <a:t>discretizing the entire space </a:t>
            </a:r>
            <a:r>
              <a:rPr lang="en-US" sz="1100" dirty="0"/>
              <a:t>into nodes and planning a path considering only those nodes</a:t>
            </a:r>
          </a:p>
          <a:p>
            <a:pPr>
              <a:lnSpc>
                <a:spcPct val="200000"/>
              </a:lnSpc>
              <a:buClr>
                <a:schemeClr val="lt2"/>
              </a:buClr>
            </a:pPr>
            <a:r>
              <a:rPr lang="en-US" sz="1100" dirty="0"/>
              <a:t>The </a:t>
            </a:r>
            <a:r>
              <a:rPr lang="en-US" sz="1100" b="1" dirty="0"/>
              <a:t>cost of all the neighboring nodes </a:t>
            </a:r>
            <a:r>
              <a:rPr lang="en-US" sz="1100" dirty="0"/>
              <a:t>are checked</a:t>
            </a:r>
          </a:p>
          <a:p>
            <a:pPr>
              <a:lnSpc>
                <a:spcPct val="200000"/>
              </a:lnSpc>
              <a:buClr>
                <a:schemeClr val="lt2"/>
              </a:buClr>
            </a:pPr>
            <a:r>
              <a:rPr lang="en-US" sz="1100" dirty="0"/>
              <a:t>Planner </a:t>
            </a:r>
            <a:r>
              <a:rPr lang="en-US" sz="1100" b="1" dirty="0"/>
              <a:t>minimizes distance to the goal </a:t>
            </a:r>
            <a:r>
              <a:rPr lang="en-US" sz="1100" dirty="0"/>
              <a:t>while exploring the environment</a:t>
            </a:r>
          </a:p>
          <a:p>
            <a:pPr>
              <a:lnSpc>
                <a:spcPct val="200000"/>
              </a:lnSpc>
              <a:buClr>
                <a:schemeClr val="lt2"/>
              </a:buClr>
            </a:pPr>
            <a:endParaRPr lang="en-US" sz="1100" dirty="0"/>
          </a:p>
        </p:txBody>
      </p:sp>
      <p:pic>
        <p:nvPicPr>
          <p:cNvPr id="2" name="Astar">
            <a:hlinkClick r:id="" action="ppaction://media"/>
            <a:extLst>
              <a:ext uri="{FF2B5EF4-FFF2-40B4-BE49-F238E27FC236}">
                <a16:creationId xmlns:a16="http://schemas.microsoft.com/office/drawing/2014/main" id="{B66F23FE-029A-301D-20EF-28FEA83103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158" r="8327"/>
          <a:stretch/>
        </p:blipFill>
        <p:spPr>
          <a:xfrm>
            <a:off x="4572000" y="1112176"/>
            <a:ext cx="4230348" cy="2919148"/>
          </a:xfrm>
          <a:prstGeom prst="rect">
            <a:avLst/>
          </a:prstGeom>
        </p:spPr>
      </p:pic>
      <p:sp>
        <p:nvSpPr>
          <p:cNvPr id="5" name="TextBox 4">
            <a:extLst>
              <a:ext uri="{FF2B5EF4-FFF2-40B4-BE49-F238E27FC236}">
                <a16:creationId xmlns:a16="http://schemas.microsoft.com/office/drawing/2014/main" id="{BE5ADCBD-030A-1423-44DB-87A213A40069}"/>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19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863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1"/>
          <p:cNvSpPr/>
          <p:nvPr/>
        </p:nvSpPr>
        <p:spPr>
          <a:xfrm>
            <a:off x="4254325" y="2246000"/>
            <a:ext cx="35409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txBox="1">
            <a:spLocks noGrp="1"/>
          </p:cNvSpPr>
          <p:nvPr>
            <p:ph type="title"/>
          </p:nvPr>
        </p:nvSpPr>
        <p:spPr>
          <a:xfrm flipH="1">
            <a:off x="4168650" y="1723650"/>
            <a:ext cx="4031512" cy="1696200"/>
          </a:xfrm>
          <a:prstGeom prst="rect">
            <a:avLst/>
          </a:prstGeom>
        </p:spPr>
        <p:txBody>
          <a:bodyPr spcFirstLastPara="1" wrap="square" lIns="91425" tIns="91425" rIns="91425" bIns="91425" anchor="ctr" anchorCtr="0">
            <a:noAutofit/>
          </a:bodyPr>
          <a:lstStyle/>
          <a:p>
            <a:pPr algn="ctr"/>
            <a:r>
              <a:rPr lang="en" sz="4800"/>
              <a:t>About  the Project</a:t>
            </a:r>
          </a:p>
        </p:txBody>
      </p:sp>
      <p:grpSp>
        <p:nvGrpSpPr>
          <p:cNvPr id="823" name="Google Shape;823;p41"/>
          <p:cNvGrpSpPr/>
          <p:nvPr/>
        </p:nvGrpSpPr>
        <p:grpSpPr>
          <a:xfrm>
            <a:off x="719874" y="881551"/>
            <a:ext cx="3382053" cy="3380397"/>
            <a:chOff x="719878" y="1032266"/>
            <a:chExt cx="3382053" cy="3078966"/>
          </a:xfrm>
        </p:grpSpPr>
        <p:sp>
          <p:nvSpPr>
            <p:cNvPr id="824"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EA1BFA2-D988-72DD-27F5-8E7927BF30E5}"/>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3005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A* caller node</a:t>
            </a:r>
          </a:p>
        </p:txBody>
      </p:sp>
      <p:sp>
        <p:nvSpPr>
          <p:cNvPr id="3" name="Google Shape;409;p31">
            <a:extLst>
              <a:ext uri="{FF2B5EF4-FFF2-40B4-BE49-F238E27FC236}">
                <a16:creationId xmlns:a16="http://schemas.microsoft.com/office/drawing/2014/main" id="{E4E0DDA3-37C3-B97A-5E17-4B552740207A}"/>
              </a:ext>
            </a:extLst>
          </p:cNvPr>
          <p:cNvSpPr txBox="1">
            <a:spLocks/>
          </p:cNvSpPr>
          <p:nvPr/>
        </p:nvSpPr>
        <p:spPr>
          <a:xfrm>
            <a:off x="766256" y="1254646"/>
            <a:ext cx="783324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This node calls the A* path planner implemented by the MRS (Multi Robot Systems) group</a:t>
            </a:r>
            <a:r>
              <a:rPr lang="en-US" sz="1100" baseline="30000" dirty="0"/>
              <a:t>1</a:t>
            </a:r>
            <a:endParaRPr lang="en-US" sz="1100" dirty="0"/>
          </a:p>
          <a:p>
            <a:pPr>
              <a:lnSpc>
                <a:spcPct val="200000"/>
              </a:lnSpc>
              <a:buClr>
                <a:schemeClr val="lt2"/>
              </a:buClr>
            </a:pPr>
            <a:r>
              <a:rPr lang="en-US" sz="1100" dirty="0"/>
              <a:t>The </a:t>
            </a:r>
            <a:r>
              <a:rPr lang="en-US" sz="1100" b="1" dirty="0" err="1"/>
              <a:t>findPath</a:t>
            </a:r>
            <a:r>
              <a:rPr lang="en-US" sz="1100" b="1" dirty="0"/>
              <a:t>() </a:t>
            </a:r>
            <a:r>
              <a:rPr lang="en-US" sz="1100" dirty="0"/>
              <a:t>function starts the A* planner after taking the start and goal coordinates as well as the </a:t>
            </a:r>
            <a:r>
              <a:rPr lang="en-US" sz="1100" dirty="0" err="1"/>
              <a:t>octomap</a:t>
            </a:r>
            <a:endParaRPr lang="en-US" sz="1100" dirty="0"/>
          </a:p>
          <a:p>
            <a:pPr marL="139700" indent="0">
              <a:lnSpc>
                <a:spcPct val="200000"/>
              </a:lnSpc>
              <a:buClr>
                <a:schemeClr val="lt2"/>
              </a:buClr>
              <a:buNone/>
            </a:pPr>
            <a:r>
              <a:rPr lang="en-US" sz="800" dirty="0"/>
              <a:t>[1]: </a:t>
            </a:r>
            <a:r>
              <a:rPr lang="en-US" sz="800" dirty="0" err="1"/>
              <a:t>Tomáš</a:t>
            </a:r>
            <a:r>
              <a:rPr lang="en-US" sz="800" dirty="0"/>
              <a:t> </a:t>
            </a:r>
            <a:r>
              <a:rPr lang="en-US" sz="800" dirty="0" err="1"/>
              <a:t>Báča</a:t>
            </a:r>
            <a:r>
              <a:rPr lang="en-US" sz="800" dirty="0"/>
              <a:t>. </a:t>
            </a:r>
            <a:r>
              <a:rPr lang="en-US" sz="800" dirty="0" err="1"/>
              <a:t>MultiRotor</a:t>
            </a:r>
            <a:r>
              <a:rPr lang="en-US" sz="800" dirty="0"/>
              <a:t> UAV System. 2021. url: </a:t>
            </a:r>
            <a:r>
              <a:rPr lang="en-US" sz="800" dirty="0">
                <a:hlinkClick r:id="rId3"/>
              </a:rPr>
              <a:t>https://github.com/ctu-mrs/mrs_uav_system</a:t>
            </a:r>
            <a:endParaRPr lang="en-US" sz="900" dirty="0"/>
          </a:p>
          <a:p>
            <a:pPr marL="139700" indent="0">
              <a:lnSpc>
                <a:spcPct val="200000"/>
              </a:lnSpc>
              <a:buClr>
                <a:schemeClr val="lt2"/>
              </a:buClr>
              <a:buNone/>
            </a:pPr>
            <a:endParaRPr lang="en-US" sz="900" dirty="0"/>
          </a:p>
        </p:txBody>
      </p:sp>
      <p:pic>
        <p:nvPicPr>
          <p:cNvPr id="4" name="Picture 4" descr="Text&#10;&#10;Description automatically generated">
            <a:extLst>
              <a:ext uri="{FF2B5EF4-FFF2-40B4-BE49-F238E27FC236}">
                <a16:creationId xmlns:a16="http://schemas.microsoft.com/office/drawing/2014/main" id="{09D49194-13C8-45DF-C940-6B320F014EAA}"/>
              </a:ext>
            </a:extLst>
          </p:cNvPr>
          <p:cNvPicPr>
            <a:picLocks noChangeAspect="1"/>
          </p:cNvPicPr>
          <p:nvPr/>
        </p:nvPicPr>
        <p:blipFill>
          <a:blip r:embed="rId4"/>
          <a:stretch>
            <a:fillRect/>
          </a:stretch>
        </p:blipFill>
        <p:spPr>
          <a:xfrm>
            <a:off x="-680" y="2886008"/>
            <a:ext cx="9141958" cy="2255065"/>
          </a:xfrm>
          <a:prstGeom prst="rect">
            <a:avLst/>
          </a:prstGeom>
        </p:spPr>
      </p:pic>
      <p:sp>
        <p:nvSpPr>
          <p:cNvPr id="2" name="Rectangle 1">
            <a:extLst>
              <a:ext uri="{FF2B5EF4-FFF2-40B4-BE49-F238E27FC236}">
                <a16:creationId xmlns:a16="http://schemas.microsoft.com/office/drawing/2014/main" id="{F685136C-C05B-3B56-49AD-438D170690F2}"/>
              </a:ext>
            </a:extLst>
          </p:cNvPr>
          <p:cNvSpPr/>
          <p:nvPr/>
        </p:nvSpPr>
        <p:spPr>
          <a:xfrm>
            <a:off x="297655" y="4782343"/>
            <a:ext cx="8778875" cy="19050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644E55A-76FF-E547-4B1F-D989B49DE880}"/>
              </a:ext>
            </a:extLst>
          </p:cNvPr>
          <p:cNvSpPr txBox="1"/>
          <p:nvPr/>
        </p:nvSpPr>
        <p:spPr>
          <a:xfrm>
            <a:off x="8351043" y="5489"/>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20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40385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r>
              <a:rPr lang="en"/>
              <a:t>Errors encountered</a:t>
            </a:r>
          </a:p>
        </p:txBody>
      </p:sp>
      <p:pic>
        <p:nvPicPr>
          <p:cNvPr id="2" name="Picture 2" descr="A picture containing calendar&#10;&#10;Description automatically generated">
            <a:extLst>
              <a:ext uri="{FF2B5EF4-FFF2-40B4-BE49-F238E27FC236}">
                <a16:creationId xmlns:a16="http://schemas.microsoft.com/office/drawing/2014/main" id="{4FC16F39-C0E6-D3F8-3071-17B950BEDEB8}"/>
              </a:ext>
            </a:extLst>
          </p:cNvPr>
          <p:cNvPicPr>
            <a:picLocks noChangeAspect="1"/>
          </p:cNvPicPr>
          <p:nvPr/>
        </p:nvPicPr>
        <p:blipFill>
          <a:blip r:embed="rId3"/>
          <a:stretch>
            <a:fillRect/>
          </a:stretch>
        </p:blipFill>
        <p:spPr>
          <a:xfrm>
            <a:off x="1041400" y="2417349"/>
            <a:ext cx="7055529" cy="2732014"/>
          </a:xfrm>
          <a:prstGeom prst="rect">
            <a:avLst/>
          </a:prstGeom>
        </p:spPr>
      </p:pic>
      <p:sp>
        <p:nvSpPr>
          <p:cNvPr id="55" name="Google Shape;409;p31">
            <a:extLst>
              <a:ext uri="{FF2B5EF4-FFF2-40B4-BE49-F238E27FC236}">
                <a16:creationId xmlns:a16="http://schemas.microsoft.com/office/drawing/2014/main" id="{3503AF68-4609-3AD3-7233-E4D42A2BE1BB}"/>
              </a:ext>
            </a:extLst>
          </p:cNvPr>
          <p:cNvSpPr txBox="1">
            <a:spLocks/>
          </p:cNvSpPr>
          <p:nvPr/>
        </p:nvSpPr>
        <p:spPr>
          <a:xfrm>
            <a:off x="766256" y="1254646"/>
            <a:ext cx="783324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The goal coordinates are never found in the </a:t>
            </a:r>
            <a:r>
              <a:rPr lang="en-US" sz="1100" dirty="0" err="1"/>
              <a:t>octomap</a:t>
            </a:r>
            <a:endParaRPr lang="en-US" sz="1100" dirty="0"/>
          </a:p>
          <a:p>
            <a:pPr>
              <a:lnSpc>
                <a:spcPct val="200000"/>
              </a:lnSpc>
              <a:buClr>
                <a:schemeClr val="lt2"/>
              </a:buClr>
            </a:pPr>
            <a:r>
              <a:rPr lang="en-US" sz="1100" dirty="0" err="1"/>
              <a:t>Octomap</a:t>
            </a:r>
            <a:r>
              <a:rPr lang="en-US" sz="1100" dirty="0"/>
              <a:t> size returned is 0 dimensions which is strange since the </a:t>
            </a:r>
            <a:r>
              <a:rPr lang="en-US" sz="1100" dirty="0" err="1"/>
              <a:t>octomap</a:t>
            </a:r>
            <a:r>
              <a:rPr lang="en-US" sz="1100" dirty="0"/>
              <a:t> data is flowing in the specified ROS topic</a:t>
            </a:r>
          </a:p>
        </p:txBody>
      </p:sp>
      <p:sp>
        <p:nvSpPr>
          <p:cNvPr id="3" name="TextBox 2">
            <a:extLst>
              <a:ext uri="{FF2B5EF4-FFF2-40B4-BE49-F238E27FC236}">
                <a16:creationId xmlns:a16="http://schemas.microsoft.com/office/drawing/2014/main" id="{671DF2F0-C830-383D-FCEC-BC6D77FA4DE7}"/>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21 / 28</a:t>
            </a:r>
            <a:endParaRPr lang="fr-FR" dirty="0">
              <a:latin typeface="Poppins" panose="00000500000000000000" pitchFamily="2" charset="0"/>
              <a:cs typeface="Poppins" panose="00000500000000000000" pitchFamily="2" charset="0"/>
            </a:endParaRPr>
          </a:p>
        </p:txBody>
      </p:sp>
      <p:pic>
        <p:nvPicPr>
          <p:cNvPr id="5" name="Graphic 4" descr="Map with pin">
            <a:extLst>
              <a:ext uri="{FF2B5EF4-FFF2-40B4-BE49-F238E27FC236}">
                <a16:creationId xmlns:a16="http://schemas.microsoft.com/office/drawing/2014/main" id="{01C5839F-BC41-A627-7ABB-C43151160A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6845" y="236700"/>
            <a:ext cx="914400" cy="914400"/>
          </a:xfrm>
          <a:prstGeom prst="rect">
            <a:avLst/>
          </a:prstGeom>
        </p:spPr>
      </p:pic>
    </p:spTree>
    <p:extLst>
      <p:ext uri="{BB962C8B-B14F-4D97-AF65-F5344CB8AC3E}">
        <p14:creationId xmlns:p14="http://schemas.microsoft.com/office/powerpoint/2010/main" val="30746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a:t>Path Control Module</a:t>
            </a:r>
            <a:endParaRPr lang="en-US"/>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FDA52505-D92F-EB9F-B16B-A177DABB1753}"/>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22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5154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Google Shape;415;p32">
            <a:extLst>
              <a:ext uri="{FF2B5EF4-FFF2-40B4-BE49-F238E27FC236}">
                <a16:creationId xmlns:a16="http://schemas.microsoft.com/office/drawing/2014/main" id="{47A3D8BA-E7DB-3073-4976-F5BAE4CCF0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Logic Developed</a:t>
            </a:r>
          </a:p>
        </p:txBody>
      </p:sp>
      <p:pic>
        <p:nvPicPr>
          <p:cNvPr id="2" name="Picture 2" descr="Diagram&#10;&#10;Description automatically generated">
            <a:extLst>
              <a:ext uri="{FF2B5EF4-FFF2-40B4-BE49-F238E27FC236}">
                <a16:creationId xmlns:a16="http://schemas.microsoft.com/office/drawing/2014/main" id="{EFF43226-93B2-FE95-01A6-DB7C481A7963}"/>
              </a:ext>
            </a:extLst>
          </p:cNvPr>
          <p:cNvPicPr>
            <a:picLocks noChangeAspect="1"/>
          </p:cNvPicPr>
          <p:nvPr/>
        </p:nvPicPr>
        <p:blipFill rotWithShape="1">
          <a:blip r:embed="rId3"/>
          <a:srcRect l="2283" t="11284" r="1735" b="2529"/>
          <a:stretch/>
        </p:blipFill>
        <p:spPr>
          <a:xfrm>
            <a:off x="1588" y="1290139"/>
            <a:ext cx="9140640" cy="3857123"/>
          </a:xfrm>
          <a:prstGeom prst="rect">
            <a:avLst/>
          </a:prstGeom>
        </p:spPr>
      </p:pic>
      <p:sp>
        <p:nvSpPr>
          <p:cNvPr id="3" name="TextBox 2">
            <a:extLst>
              <a:ext uri="{FF2B5EF4-FFF2-40B4-BE49-F238E27FC236}">
                <a16:creationId xmlns:a16="http://schemas.microsoft.com/office/drawing/2014/main" id="{B2BB81AC-7ACE-3E60-E26A-270A9A0ED5A3}"/>
              </a:ext>
            </a:extLst>
          </p:cNvPr>
          <p:cNvSpPr txBox="1"/>
          <p:nvPr/>
        </p:nvSpPr>
        <p:spPr>
          <a:xfrm>
            <a:off x="8351044" y="4836089"/>
            <a:ext cx="792957" cy="307777"/>
          </a:xfrm>
          <a:prstGeom prst="rect">
            <a:avLst/>
          </a:prstGeom>
          <a:solidFill>
            <a:srgbClr val="F3F3F3"/>
          </a:solidFill>
        </p:spPr>
        <p:txBody>
          <a:bodyPr wrap="square" rtlCol="0">
            <a:spAutoFit/>
          </a:bodyPr>
          <a:lstStyle/>
          <a:p>
            <a:r>
              <a:rPr lang="en-US" dirty="0">
                <a:latin typeface="Poppins" panose="00000500000000000000" pitchFamily="2" charset="0"/>
                <a:cs typeface="Poppins" panose="00000500000000000000" pitchFamily="2" charset="0"/>
              </a:rPr>
              <a:t>23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4533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Google Shape;415;p32">
            <a:extLst>
              <a:ext uri="{FF2B5EF4-FFF2-40B4-BE49-F238E27FC236}">
                <a16:creationId xmlns:a16="http://schemas.microsoft.com/office/drawing/2014/main" id="{47A3D8BA-E7DB-3073-4976-F5BAE4CCF0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"Luffy" - Upgraded vehicle</a:t>
            </a:r>
          </a:p>
        </p:txBody>
      </p:sp>
      <p:pic>
        <p:nvPicPr>
          <p:cNvPr id="7" name="Picture 7" descr="A picture containing text, businesscard, screenshot&#10;&#10;Description automatically generated">
            <a:extLst>
              <a:ext uri="{FF2B5EF4-FFF2-40B4-BE49-F238E27FC236}">
                <a16:creationId xmlns:a16="http://schemas.microsoft.com/office/drawing/2014/main" id="{28CC75F5-46FC-DC99-286B-50D23FE56829}"/>
              </a:ext>
            </a:extLst>
          </p:cNvPr>
          <p:cNvPicPr>
            <a:picLocks noChangeAspect="1"/>
          </p:cNvPicPr>
          <p:nvPr/>
        </p:nvPicPr>
        <p:blipFill>
          <a:blip r:embed="rId3"/>
          <a:stretch>
            <a:fillRect/>
          </a:stretch>
        </p:blipFill>
        <p:spPr>
          <a:xfrm>
            <a:off x="1755775" y="1339603"/>
            <a:ext cx="5711824" cy="3416793"/>
          </a:xfrm>
          <a:prstGeom prst="rect">
            <a:avLst/>
          </a:prstGeom>
        </p:spPr>
      </p:pic>
      <p:pic>
        <p:nvPicPr>
          <p:cNvPr id="9" name="Picture 2" descr="A picture containing diagram&#10;&#10;Description automatically generated">
            <a:extLst>
              <a:ext uri="{FF2B5EF4-FFF2-40B4-BE49-F238E27FC236}">
                <a16:creationId xmlns:a16="http://schemas.microsoft.com/office/drawing/2014/main" id="{B94CAF7F-ED3D-9BC4-43F7-4D4579278E12}"/>
              </a:ext>
            </a:extLst>
          </p:cNvPr>
          <p:cNvPicPr>
            <a:picLocks noChangeAspect="1"/>
          </p:cNvPicPr>
          <p:nvPr/>
        </p:nvPicPr>
        <p:blipFill rotWithShape="1">
          <a:blip r:embed="rId4"/>
          <a:srcRect r="13043" b="10660"/>
          <a:stretch/>
        </p:blipFill>
        <p:spPr>
          <a:xfrm>
            <a:off x="168275" y="2811080"/>
            <a:ext cx="2385385" cy="1401934"/>
          </a:xfrm>
          <a:prstGeom prst="rect">
            <a:avLst/>
          </a:prstGeom>
        </p:spPr>
      </p:pic>
      <p:pic>
        <p:nvPicPr>
          <p:cNvPr id="11" name="Picture 5">
            <a:extLst>
              <a:ext uri="{FF2B5EF4-FFF2-40B4-BE49-F238E27FC236}">
                <a16:creationId xmlns:a16="http://schemas.microsoft.com/office/drawing/2014/main" id="{17CB9D99-7A44-1D07-C97E-E395D5274CC9}"/>
              </a:ext>
            </a:extLst>
          </p:cNvPr>
          <p:cNvPicPr>
            <a:picLocks noChangeAspect="1"/>
          </p:cNvPicPr>
          <p:nvPr/>
        </p:nvPicPr>
        <p:blipFill>
          <a:blip r:embed="rId5"/>
          <a:stretch>
            <a:fillRect/>
          </a:stretch>
        </p:blipFill>
        <p:spPr>
          <a:xfrm>
            <a:off x="6757533" y="929370"/>
            <a:ext cx="2386013" cy="1764161"/>
          </a:xfrm>
          <a:prstGeom prst="rect">
            <a:avLst/>
          </a:prstGeom>
        </p:spPr>
      </p:pic>
      <p:pic>
        <p:nvPicPr>
          <p:cNvPr id="13" name="Picture 6">
            <a:extLst>
              <a:ext uri="{FF2B5EF4-FFF2-40B4-BE49-F238E27FC236}">
                <a16:creationId xmlns:a16="http://schemas.microsoft.com/office/drawing/2014/main" id="{82BD6AA2-63C9-4F75-DC27-5E56670507B0}"/>
              </a:ext>
            </a:extLst>
          </p:cNvPr>
          <p:cNvPicPr>
            <a:picLocks noChangeAspect="1"/>
          </p:cNvPicPr>
          <p:nvPr/>
        </p:nvPicPr>
        <p:blipFill rotWithShape="1">
          <a:blip r:embed="rId6"/>
          <a:srcRect l="3757" t="9328" r="6358" b="10821"/>
          <a:stretch/>
        </p:blipFill>
        <p:spPr>
          <a:xfrm>
            <a:off x="3674382" y="3444018"/>
            <a:ext cx="2465712" cy="1698188"/>
          </a:xfrm>
          <a:prstGeom prst="rect">
            <a:avLst/>
          </a:prstGeom>
        </p:spPr>
      </p:pic>
      <p:sp>
        <p:nvSpPr>
          <p:cNvPr id="2" name="TextBox 1">
            <a:extLst>
              <a:ext uri="{FF2B5EF4-FFF2-40B4-BE49-F238E27FC236}">
                <a16:creationId xmlns:a16="http://schemas.microsoft.com/office/drawing/2014/main" id="{40A1EE4C-9A5F-CA3B-1997-64E59AC81A3F}"/>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24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122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Google Shape;415;p32">
            <a:extLst>
              <a:ext uri="{FF2B5EF4-FFF2-40B4-BE49-F238E27FC236}">
                <a16:creationId xmlns:a16="http://schemas.microsoft.com/office/drawing/2014/main" id="{47A3D8BA-E7DB-3073-4976-F5BAE4CCF0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Aerial Controller Results</a:t>
            </a:r>
            <a:endParaRPr lang="en-US" dirty="0"/>
          </a:p>
        </p:txBody>
      </p:sp>
      <p:pic>
        <p:nvPicPr>
          <p:cNvPr id="5" name="Picture 6" descr="Chart, line chart&#10;&#10;Description automatically generated">
            <a:extLst>
              <a:ext uri="{FF2B5EF4-FFF2-40B4-BE49-F238E27FC236}">
                <a16:creationId xmlns:a16="http://schemas.microsoft.com/office/drawing/2014/main" id="{86BF0FD7-3D16-F191-E2E7-FB783A43A49E}"/>
              </a:ext>
            </a:extLst>
          </p:cNvPr>
          <p:cNvPicPr>
            <a:picLocks noChangeAspect="1"/>
          </p:cNvPicPr>
          <p:nvPr/>
        </p:nvPicPr>
        <p:blipFill>
          <a:blip r:embed="rId3"/>
          <a:stretch>
            <a:fillRect/>
          </a:stretch>
        </p:blipFill>
        <p:spPr>
          <a:xfrm>
            <a:off x="3855" y="2903765"/>
            <a:ext cx="2957512" cy="2239962"/>
          </a:xfrm>
          <a:prstGeom prst="rect">
            <a:avLst/>
          </a:prstGeom>
        </p:spPr>
      </p:pic>
      <p:pic>
        <p:nvPicPr>
          <p:cNvPr id="7" name="Picture 7" descr="Chart, line chart&#10;&#10;Description automatically generated">
            <a:extLst>
              <a:ext uri="{FF2B5EF4-FFF2-40B4-BE49-F238E27FC236}">
                <a16:creationId xmlns:a16="http://schemas.microsoft.com/office/drawing/2014/main" id="{298C1A94-D610-719E-83DF-00DA12F21CAE}"/>
              </a:ext>
            </a:extLst>
          </p:cNvPr>
          <p:cNvPicPr>
            <a:picLocks noChangeAspect="1"/>
          </p:cNvPicPr>
          <p:nvPr/>
        </p:nvPicPr>
        <p:blipFill>
          <a:blip r:embed="rId4"/>
          <a:stretch>
            <a:fillRect/>
          </a:stretch>
        </p:blipFill>
        <p:spPr>
          <a:xfrm>
            <a:off x="3031445" y="2900364"/>
            <a:ext cx="3013074" cy="2232024"/>
          </a:xfrm>
          <a:prstGeom prst="rect">
            <a:avLst/>
          </a:prstGeom>
        </p:spPr>
      </p:pic>
      <p:pic>
        <p:nvPicPr>
          <p:cNvPr id="8" name="Picture 8" descr="Chart, line chart&#10;&#10;Description automatically generated">
            <a:extLst>
              <a:ext uri="{FF2B5EF4-FFF2-40B4-BE49-F238E27FC236}">
                <a16:creationId xmlns:a16="http://schemas.microsoft.com/office/drawing/2014/main" id="{BFF55944-D382-C685-9C38-30331236A24A}"/>
              </a:ext>
            </a:extLst>
          </p:cNvPr>
          <p:cNvPicPr>
            <a:picLocks noChangeAspect="1"/>
          </p:cNvPicPr>
          <p:nvPr/>
        </p:nvPicPr>
        <p:blipFill>
          <a:blip r:embed="rId5"/>
          <a:stretch>
            <a:fillRect/>
          </a:stretch>
        </p:blipFill>
        <p:spPr>
          <a:xfrm>
            <a:off x="6138409" y="2903765"/>
            <a:ext cx="3013074" cy="2239962"/>
          </a:xfrm>
          <a:prstGeom prst="rect">
            <a:avLst/>
          </a:prstGeom>
        </p:spPr>
      </p:pic>
      <p:sp>
        <p:nvSpPr>
          <p:cNvPr id="10" name="Google Shape;409;p31">
            <a:extLst>
              <a:ext uri="{FF2B5EF4-FFF2-40B4-BE49-F238E27FC236}">
                <a16:creationId xmlns:a16="http://schemas.microsoft.com/office/drawing/2014/main" id="{AB80DFFD-8B6E-71C8-893E-31756FD83BAF}"/>
              </a:ext>
            </a:extLst>
          </p:cNvPr>
          <p:cNvSpPr txBox="1">
            <a:spLocks/>
          </p:cNvSpPr>
          <p:nvPr/>
        </p:nvSpPr>
        <p:spPr>
          <a:xfrm>
            <a:off x="287595" y="1254646"/>
            <a:ext cx="8440964"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Start – (0,0,0.1), Goal - (10,0,0.1)</a:t>
            </a:r>
          </a:p>
          <a:p>
            <a:pPr>
              <a:lnSpc>
                <a:spcPct val="200000"/>
              </a:lnSpc>
              <a:buClr>
                <a:schemeClr val="lt2"/>
              </a:buClr>
            </a:pPr>
            <a:r>
              <a:rPr lang="en-US" sz="1100" dirty="0"/>
              <a:t>RRT* planner forced to create an aerial path over the wall: constrained planner space along Y-axis</a:t>
            </a:r>
          </a:p>
          <a:p>
            <a:pPr>
              <a:lnSpc>
                <a:spcPct val="200000"/>
              </a:lnSpc>
              <a:buClr>
                <a:schemeClr val="lt2"/>
              </a:buClr>
            </a:pPr>
            <a:r>
              <a:rPr lang="en-US" sz="1100" dirty="0"/>
              <a:t>Vehicle </a:t>
            </a:r>
            <a:r>
              <a:rPr lang="en-US" sz="1100" dirty="0">
                <a:hlinkClick r:id="rId6" action="ppaction://hlinkfile"/>
              </a:rPr>
              <a:t>follows the path with abrupt changes</a:t>
            </a:r>
            <a:r>
              <a:rPr lang="en-US" sz="1100" dirty="0"/>
              <a:t> in speed and position as it tracks the path waypoint-by-waypoint</a:t>
            </a:r>
          </a:p>
        </p:txBody>
      </p:sp>
      <p:sp>
        <p:nvSpPr>
          <p:cNvPr id="3" name="Google Shape;409;p31">
            <a:extLst>
              <a:ext uri="{FF2B5EF4-FFF2-40B4-BE49-F238E27FC236}">
                <a16:creationId xmlns:a16="http://schemas.microsoft.com/office/drawing/2014/main" id="{48988C80-A3E9-8BE1-37AB-F5B0201B8783}"/>
              </a:ext>
            </a:extLst>
          </p:cNvPr>
          <p:cNvSpPr txBox="1">
            <a:spLocks/>
          </p:cNvSpPr>
          <p:nvPr/>
        </p:nvSpPr>
        <p:spPr>
          <a:xfrm>
            <a:off x="3107604" y="3009232"/>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a:t>Y vs. Time</a:t>
            </a:r>
            <a:endParaRPr lang="en-US"/>
          </a:p>
        </p:txBody>
      </p:sp>
      <p:sp>
        <p:nvSpPr>
          <p:cNvPr id="9" name="Google Shape;409;p31">
            <a:extLst>
              <a:ext uri="{FF2B5EF4-FFF2-40B4-BE49-F238E27FC236}">
                <a16:creationId xmlns:a16="http://schemas.microsoft.com/office/drawing/2014/main" id="{4345511A-B835-A767-EB09-9F96A877BCEE}"/>
              </a:ext>
            </a:extLst>
          </p:cNvPr>
          <p:cNvSpPr txBox="1">
            <a:spLocks/>
          </p:cNvSpPr>
          <p:nvPr/>
        </p:nvSpPr>
        <p:spPr>
          <a:xfrm>
            <a:off x="6400533" y="3009232"/>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a:t>Z vs. Time</a:t>
            </a:r>
            <a:endParaRPr lang="en-US"/>
          </a:p>
        </p:txBody>
      </p:sp>
      <p:sp>
        <p:nvSpPr>
          <p:cNvPr id="12" name="Google Shape;409;p31">
            <a:extLst>
              <a:ext uri="{FF2B5EF4-FFF2-40B4-BE49-F238E27FC236}">
                <a16:creationId xmlns:a16="http://schemas.microsoft.com/office/drawing/2014/main" id="{33CF1205-6670-FC8D-99B0-E571354B2BEC}"/>
              </a:ext>
            </a:extLst>
          </p:cNvPr>
          <p:cNvSpPr txBox="1">
            <a:spLocks/>
          </p:cNvSpPr>
          <p:nvPr/>
        </p:nvSpPr>
        <p:spPr>
          <a:xfrm>
            <a:off x="-1628" y="3009232"/>
            <a:ext cx="2328026" cy="382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nSpc>
                <a:spcPct val="150000"/>
              </a:lnSpc>
              <a:buNone/>
            </a:pPr>
            <a:r>
              <a:rPr lang="en-US" sz="1100" b="1"/>
              <a:t>X vs. Time</a:t>
            </a:r>
            <a:endParaRPr lang="en-US"/>
          </a:p>
        </p:txBody>
      </p:sp>
      <p:sp>
        <p:nvSpPr>
          <p:cNvPr id="2" name="TextBox 1">
            <a:extLst>
              <a:ext uri="{FF2B5EF4-FFF2-40B4-BE49-F238E27FC236}">
                <a16:creationId xmlns:a16="http://schemas.microsoft.com/office/drawing/2014/main" id="{C638CCE2-CD01-D265-D84E-ED601D288E89}"/>
              </a:ext>
            </a:extLst>
          </p:cNvPr>
          <p:cNvSpPr txBox="1"/>
          <p:nvPr/>
        </p:nvSpPr>
        <p:spPr>
          <a:xfrm>
            <a:off x="8351043" y="5489"/>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25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669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Google Shape;415;p32">
            <a:extLst>
              <a:ext uri="{FF2B5EF4-FFF2-40B4-BE49-F238E27FC236}">
                <a16:creationId xmlns:a16="http://schemas.microsoft.com/office/drawing/2014/main" id="{47A3D8BA-E7DB-3073-4976-F5BAE4CCF0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Ground Controller Development</a:t>
            </a:r>
            <a:endParaRPr lang="en-US"/>
          </a:p>
        </p:txBody>
      </p:sp>
      <p:pic>
        <p:nvPicPr>
          <p:cNvPr id="2" name="Picture 2" descr="Text&#10;&#10;Description automatically generated">
            <a:extLst>
              <a:ext uri="{FF2B5EF4-FFF2-40B4-BE49-F238E27FC236}">
                <a16:creationId xmlns:a16="http://schemas.microsoft.com/office/drawing/2014/main" id="{A19C221E-E8CE-7A5B-391C-97F199377C93}"/>
              </a:ext>
            </a:extLst>
          </p:cNvPr>
          <p:cNvPicPr>
            <a:picLocks noChangeAspect="1"/>
          </p:cNvPicPr>
          <p:nvPr/>
        </p:nvPicPr>
        <p:blipFill>
          <a:blip r:embed="rId3"/>
          <a:stretch>
            <a:fillRect/>
          </a:stretch>
        </p:blipFill>
        <p:spPr>
          <a:xfrm>
            <a:off x="1047266" y="1181624"/>
            <a:ext cx="3267075" cy="3757333"/>
          </a:xfrm>
          <a:prstGeom prst="rect">
            <a:avLst/>
          </a:prstGeom>
        </p:spPr>
      </p:pic>
      <p:pic>
        <p:nvPicPr>
          <p:cNvPr id="3" name="Picture 5">
            <a:extLst>
              <a:ext uri="{FF2B5EF4-FFF2-40B4-BE49-F238E27FC236}">
                <a16:creationId xmlns:a16="http://schemas.microsoft.com/office/drawing/2014/main" id="{D1319FB7-06F5-0B79-678D-7E9E741646D1}"/>
              </a:ext>
            </a:extLst>
          </p:cNvPr>
          <p:cNvPicPr>
            <a:picLocks noChangeAspect="1"/>
          </p:cNvPicPr>
          <p:nvPr/>
        </p:nvPicPr>
        <p:blipFill>
          <a:blip r:embed="rId4"/>
          <a:stretch>
            <a:fillRect/>
          </a:stretch>
        </p:blipFill>
        <p:spPr>
          <a:xfrm>
            <a:off x="4432330" y="1229663"/>
            <a:ext cx="3627664" cy="3661256"/>
          </a:xfrm>
          <a:prstGeom prst="rect">
            <a:avLst/>
          </a:prstGeom>
        </p:spPr>
      </p:pic>
      <p:sp>
        <p:nvSpPr>
          <p:cNvPr id="6" name="TextBox 5">
            <a:extLst>
              <a:ext uri="{FF2B5EF4-FFF2-40B4-BE49-F238E27FC236}">
                <a16:creationId xmlns:a16="http://schemas.microsoft.com/office/drawing/2014/main" id="{166DB0C8-A5DF-8384-ADB4-72CAE18D0611}"/>
              </a:ext>
            </a:extLst>
          </p:cNvPr>
          <p:cNvSpPr txBox="1"/>
          <p:nvPr/>
        </p:nvSpPr>
        <p:spPr>
          <a:xfrm>
            <a:off x="8382426" y="483572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26 / 28</a:t>
            </a:r>
            <a:endParaRPr lang="fr-FR" dirty="0">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5551B7D4-1B35-8666-A2C4-B2869443AF1F}"/>
              </a:ext>
            </a:extLst>
          </p:cNvPr>
          <p:cNvSpPr/>
          <p:nvPr/>
        </p:nvSpPr>
        <p:spPr>
          <a:xfrm>
            <a:off x="1283109" y="2765323"/>
            <a:ext cx="1430594" cy="25809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8" name="Rectangle 7">
            <a:extLst>
              <a:ext uri="{FF2B5EF4-FFF2-40B4-BE49-F238E27FC236}">
                <a16:creationId xmlns:a16="http://schemas.microsoft.com/office/drawing/2014/main" id="{69FD38BD-1D99-246B-D147-F945520993DE}"/>
              </a:ext>
            </a:extLst>
          </p:cNvPr>
          <p:cNvSpPr/>
          <p:nvPr/>
        </p:nvSpPr>
        <p:spPr>
          <a:xfrm>
            <a:off x="4584290" y="2993925"/>
            <a:ext cx="3003755" cy="132734"/>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36736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Google Shape;415;p32">
            <a:extLst>
              <a:ext uri="{FF2B5EF4-FFF2-40B4-BE49-F238E27FC236}">
                <a16:creationId xmlns:a16="http://schemas.microsoft.com/office/drawing/2014/main" id="{47A3D8BA-E7DB-3073-4976-F5BAE4CCF0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C</a:t>
            </a:r>
            <a:r>
              <a:rPr lang="fr-FR" dirty="0"/>
              <a:t>o</a:t>
            </a:r>
            <a:r>
              <a:rPr lang="en" dirty="0"/>
              <a:t>nclusion &amp; Future Scope of the Project</a:t>
            </a:r>
            <a:endParaRPr lang="en-US" dirty="0"/>
          </a:p>
        </p:txBody>
      </p:sp>
      <p:sp>
        <p:nvSpPr>
          <p:cNvPr id="6" name="Google Shape;409;p31">
            <a:extLst>
              <a:ext uri="{FF2B5EF4-FFF2-40B4-BE49-F238E27FC236}">
                <a16:creationId xmlns:a16="http://schemas.microsoft.com/office/drawing/2014/main" id="{F1BB93F5-7DAB-8B9D-70E4-F3D02756F879}"/>
              </a:ext>
            </a:extLst>
          </p:cNvPr>
          <p:cNvSpPr txBox="1">
            <a:spLocks/>
          </p:cNvSpPr>
          <p:nvPr/>
        </p:nvSpPr>
        <p:spPr>
          <a:xfrm>
            <a:off x="472569" y="1566879"/>
            <a:ext cx="8341249" cy="3034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b="1" dirty="0"/>
              <a:t>A* error debugging</a:t>
            </a:r>
            <a:r>
              <a:rPr lang="en-US" dirty="0"/>
              <a:t> is required to analyze its results</a:t>
            </a:r>
          </a:p>
          <a:p>
            <a:pPr>
              <a:lnSpc>
                <a:spcPct val="200000"/>
              </a:lnSpc>
              <a:buClr>
                <a:schemeClr val="lt2"/>
              </a:buClr>
            </a:pPr>
            <a:r>
              <a:rPr lang="en-US" dirty="0"/>
              <a:t>The </a:t>
            </a:r>
            <a:r>
              <a:rPr lang="en-US" b="1" dirty="0"/>
              <a:t>aerial controller needs optimization</a:t>
            </a:r>
            <a:r>
              <a:rPr lang="en-US" dirty="0"/>
              <a:t> to produce more fluid motion</a:t>
            </a:r>
          </a:p>
          <a:p>
            <a:pPr>
              <a:lnSpc>
                <a:spcPct val="200000"/>
              </a:lnSpc>
              <a:buClr>
                <a:schemeClr val="lt2"/>
              </a:buClr>
            </a:pPr>
            <a:r>
              <a:rPr lang="en-US" b="1" dirty="0"/>
              <a:t>Latency issues</a:t>
            </a:r>
            <a:r>
              <a:rPr lang="en-US" dirty="0"/>
              <a:t> persist even after implementation of CUDA</a:t>
            </a:r>
          </a:p>
          <a:p>
            <a:pPr>
              <a:lnSpc>
                <a:spcPct val="200000"/>
              </a:lnSpc>
              <a:buClr>
                <a:schemeClr val="lt2"/>
              </a:buClr>
            </a:pPr>
            <a:r>
              <a:rPr lang="en-US" dirty="0"/>
              <a:t>The architecture can be </a:t>
            </a:r>
            <a:r>
              <a:rPr lang="en-US" b="1" dirty="0"/>
              <a:t>upgraded to use SLAM</a:t>
            </a:r>
            <a:r>
              <a:rPr lang="en-US" dirty="0"/>
              <a:t> as well as use in </a:t>
            </a:r>
            <a:r>
              <a:rPr lang="en-US" b="1" dirty="0"/>
              <a:t>dynamic environments</a:t>
            </a:r>
          </a:p>
          <a:p>
            <a:pPr>
              <a:lnSpc>
                <a:spcPct val="200000"/>
              </a:lnSpc>
              <a:buClr>
                <a:schemeClr val="lt2"/>
              </a:buClr>
            </a:pPr>
            <a:r>
              <a:rPr lang="en-US" dirty="0"/>
              <a:t>The </a:t>
            </a:r>
            <a:r>
              <a:rPr lang="en-US" b="1" dirty="0"/>
              <a:t>flight domain concept</a:t>
            </a:r>
            <a:r>
              <a:rPr lang="en-US" dirty="0"/>
              <a:t> developed in the previous semester needs to be added</a:t>
            </a:r>
          </a:p>
        </p:txBody>
      </p:sp>
      <p:sp>
        <p:nvSpPr>
          <p:cNvPr id="3" name="TextBox 2">
            <a:extLst>
              <a:ext uri="{FF2B5EF4-FFF2-40B4-BE49-F238E27FC236}">
                <a16:creationId xmlns:a16="http://schemas.microsoft.com/office/drawing/2014/main" id="{3B4E77D6-7E87-4B4B-D13B-A30A7DF60A0E}"/>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27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191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6"/>
          <p:cNvSpPr/>
          <p:nvPr/>
        </p:nvSpPr>
        <p:spPr>
          <a:xfrm flipH="1">
            <a:off x="5099290" y="2317386"/>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txBox="1">
            <a:spLocks noGrp="1"/>
          </p:cNvSpPr>
          <p:nvPr>
            <p:ph type="subTitle" idx="1"/>
          </p:nvPr>
        </p:nvSpPr>
        <p:spPr>
          <a:xfrm flipH="1">
            <a:off x="4120862" y="2701195"/>
            <a:ext cx="4310460" cy="65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b="1"/>
              <a:t>Thank you for your time!</a:t>
            </a:r>
            <a:endParaRPr sz="2400" b="1"/>
          </a:p>
        </p:txBody>
      </p:sp>
      <p:sp>
        <p:nvSpPr>
          <p:cNvPr id="594" name="Google Shape;594;p36"/>
          <p:cNvSpPr/>
          <p:nvPr/>
        </p:nvSpPr>
        <p:spPr>
          <a:xfrm>
            <a:off x="4926469" y="818787"/>
            <a:ext cx="99610" cy="262045"/>
          </a:xfrm>
          <a:custGeom>
            <a:avLst/>
            <a:gdLst/>
            <a:ahLst/>
            <a:cxnLst/>
            <a:rect l="l" t="t" r="r" b="b"/>
            <a:pathLst>
              <a:path w="3504" h="9218" extrusionOk="0">
                <a:moveTo>
                  <a:pt x="1390" y="1"/>
                </a:moveTo>
                <a:cubicBezTo>
                  <a:pt x="738" y="1"/>
                  <a:pt x="201" y="544"/>
                  <a:pt x="201" y="1207"/>
                </a:cubicBezTo>
                <a:lnTo>
                  <a:pt x="34" y="7678"/>
                </a:lnTo>
                <a:cubicBezTo>
                  <a:pt x="1" y="8412"/>
                  <a:pt x="534" y="9046"/>
                  <a:pt x="1235" y="9146"/>
                </a:cubicBezTo>
                <a:lnTo>
                  <a:pt x="1969" y="9213"/>
                </a:lnTo>
                <a:cubicBezTo>
                  <a:pt x="2006" y="9216"/>
                  <a:pt x="2044" y="9218"/>
                  <a:pt x="2081" y="9218"/>
                </a:cubicBezTo>
                <a:cubicBezTo>
                  <a:pt x="2732" y="9218"/>
                  <a:pt x="3270" y="8675"/>
                  <a:pt x="3270" y="8012"/>
                </a:cubicBezTo>
                <a:lnTo>
                  <a:pt x="3470" y="1607"/>
                </a:lnTo>
                <a:cubicBezTo>
                  <a:pt x="3503" y="873"/>
                  <a:pt x="2969" y="239"/>
                  <a:pt x="2269" y="106"/>
                </a:cubicBezTo>
                <a:lnTo>
                  <a:pt x="1502" y="6"/>
                </a:lnTo>
                <a:cubicBezTo>
                  <a:pt x="1464" y="2"/>
                  <a:pt x="1427" y="1"/>
                  <a:pt x="1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4940740" y="1020849"/>
            <a:ext cx="65412" cy="154930"/>
          </a:xfrm>
          <a:custGeom>
            <a:avLst/>
            <a:gdLst/>
            <a:ahLst/>
            <a:cxnLst/>
            <a:rect l="l" t="t" r="r" b="b"/>
            <a:pathLst>
              <a:path w="2301" h="5450" extrusionOk="0">
                <a:moveTo>
                  <a:pt x="543" y="0"/>
                </a:moveTo>
                <a:cubicBezTo>
                  <a:pt x="237" y="0"/>
                  <a:pt x="1" y="255"/>
                  <a:pt x="32" y="570"/>
                </a:cubicBezTo>
                <a:lnTo>
                  <a:pt x="499" y="4940"/>
                </a:lnTo>
                <a:cubicBezTo>
                  <a:pt x="499" y="5273"/>
                  <a:pt x="758" y="5450"/>
                  <a:pt x="1018" y="5450"/>
                </a:cubicBezTo>
                <a:cubicBezTo>
                  <a:pt x="1252" y="5450"/>
                  <a:pt x="1486" y="5307"/>
                  <a:pt x="1533" y="5007"/>
                </a:cubicBezTo>
                <a:lnTo>
                  <a:pt x="2234" y="804"/>
                </a:lnTo>
                <a:cubicBezTo>
                  <a:pt x="2301" y="470"/>
                  <a:pt x="2067" y="170"/>
                  <a:pt x="1767" y="136"/>
                </a:cubicBezTo>
                <a:lnTo>
                  <a:pt x="599" y="3"/>
                </a:lnTo>
                <a:cubicBezTo>
                  <a:pt x="581" y="1"/>
                  <a:pt x="562" y="0"/>
                  <a:pt x="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4955863" y="794055"/>
            <a:ext cx="49350" cy="50743"/>
          </a:xfrm>
          <a:custGeom>
            <a:avLst/>
            <a:gdLst/>
            <a:ahLst/>
            <a:cxnLst/>
            <a:rect l="l" t="t" r="r" b="b"/>
            <a:pathLst>
              <a:path w="1736" h="1785" extrusionOk="0">
                <a:moveTo>
                  <a:pt x="791" y="1"/>
                </a:moveTo>
                <a:cubicBezTo>
                  <a:pt x="368" y="1"/>
                  <a:pt x="1" y="346"/>
                  <a:pt x="1" y="776"/>
                </a:cubicBezTo>
                <a:cubicBezTo>
                  <a:pt x="1" y="1276"/>
                  <a:pt x="334" y="1710"/>
                  <a:pt x="835" y="1777"/>
                </a:cubicBezTo>
                <a:cubicBezTo>
                  <a:pt x="872" y="1782"/>
                  <a:pt x="908" y="1784"/>
                  <a:pt x="944" y="1784"/>
                </a:cubicBezTo>
                <a:cubicBezTo>
                  <a:pt x="1363" y="1784"/>
                  <a:pt x="1702" y="1439"/>
                  <a:pt x="1702" y="1009"/>
                </a:cubicBezTo>
                <a:cubicBezTo>
                  <a:pt x="1735" y="509"/>
                  <a:pt x="1368" y="75"/>
                  <a:pt x="901" y="9"/>
                </a:cubicBezTo>
                <a:cubicBezTo>
                  <a:pt x="864" y="3"/>
                  <a:pt x="828"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4981476" y="728870"/>
            <a:ext cx="308211" cy="67345"/>
          </a:xfrm>
          <a:custGeom>
            <a:avLst/>
            <a:gdLst/>
            <a:ahLst/>
            <a:cxnLst/>
            <a:rect l="l" t="t" r="r" b="b"/>
            <a:pathLst>
              <a:path w="10842" h="2369" extrusionOk="0">
                <a:moveTo>
                  <a:pt x="3403" y="0"/>
                </a:moveTo>
                <a:lnTo>
                  <a:pt x="0" y="1735"/>
                </a:lnTo>
                <a:lnTo>
                  <a:pt x="10841" y="2368"/>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4920784" y="1260664"/>
            <a:ext cx="85368" cy="218352"/>
          </a:xfrm>
          <a:custGeom>
            <a:avLst/>
            <a:gdLst/>
            <a:ahLst/>
            <a:cxnLst/>
            <a:rect l="l" t="t" r="r" b="b"/>
            <a:pathLst>
              <a:path w="3003" h="7681" extrusionOk="0">
                <a:moveTo>
                  <a:pt x="1194" y="0"/>
                </a:moveTo>
                <a:cubicBezTo>
                  <a:pt x="639" y="0"/>
                  <a:pt x="167" y="476"/>
                  <a:pt x="167" y="1040"/>
                </a:cubicBezTo>
                <a:lnTo>
                  <a:pt x="34" y="6444"/>
                </a:lnTo>
                <a:cubicBezTo>
                  <a:pt x="1" y="7078"/>
                  <a:pt x="468" y="7612"/>
                  <a:pt x="1068" y="7645"/>
                </a:cubicBezTo>
                <a:lnTo>
                  <a:pt x="1702" y="7679"/>
                </a:lnTo>
                <a:cubicBezTo>
                  <a:pt x="1722" y="7680"/>
                  <a:pt x="1742" y="7680"/>
                  <a:pt x="1762" y="7680"/>
                </a:cubicBezTo>
                <a:cubicBezTo>
                  <a:pt x="2335" y="7680"/>
                  <a:pt x="2803" y="7225"/>
                  <a:pt x="2803" y="6644"/>
                </a:cubicBezTo>
                <a:lnTo>
                  <a:pt x="2969" y="1241"/>
                </a:lnTo>
                <a:cubicBezTo>
                  <a:pt x="3003" y="640"/>
                  <a:pt x="2536" y="106"/>
                  <a:pt x="1935" y="40"/>
                </a:cubicBezTo>
                <a:lnTo>
                  <a:pt x="1301" y="6"/>
                </a:lnTo>
                <a:cubicBezTo>
                  <a:pt x="1265" y="2"/>
                  <a:pt x="1229"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4933121" y="1429608"/>
            <a:ext cx="55974" cy="128777"/>
          </a:xfrm>
          <a:custGeom>
            <a:avLst/>
            <a:gdLst/>
            <a:ahLst/>
            <a:cxnLst/>
            <a:rect l="l" t="t" r="r" b="b"/>
            <a:pathLst>
              <a:path w="1969" h="4530" extrusionOk="0">
                <a:moveTo>
                  <a:pt x="501" y="1"/>
                </a:moveTo>
                <a:cubicBezTo>
                  <a:pt x="234" y="1"/>
                  <a:pt x="0" y="234"/>
                  <a:pt x="34" y="501"/>
                </a:cubicBezTo>
                <a:lnTo>
                  <a:pt x="434" y="4137"/>
                </a:lnTo>
                <a:cubicBezTo>
                  <a:pt x="468" y="4396"/>
                  <a:pt x="672" y="4530"/>
                  <a:pt x="875" y="4530"/>
                </a:cubicBezTo>
                <a:cubicBezTo>
                  <a:pt x="1064" y="4530"/>
                  <a:pt x="1253" y="4412"/>
                  <a:pt x="1301" y="4171"/>
                </a:cubicBezTo>
                <a:lnTo>
                  <a:pt x="1902" y="601"/>
                </a:lnTo>
                <a:cubicBezTo>
                  <a:pt x="1968" y="335"/>
                  <a:pt x="1768" y="68"/>
                  <a:pt x="1501" y="68"/>
                </a:cubicBezTo>
                <a:lnTo>
                  <a:pt x="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4945430" y="1238945"/>
            <a:ext cx="41760" cy="42783"/>
          </a:xfrm>
          <a:custGeom>
            <a:avLst/>
            <a:gdLst/>
            <a:ahLst/>
            <a:cxnLst/>
            <a:rect l="l" t="t" r="r" b="b"/>
            <a:pathLst>
              <a:path w="1469" h="1505" extrusionOk="0">
                <a:moveTo>
                  <a:pt x="708" y="1"/>
                </a:moveTo>
                <a:cubicBezTo>
                  <a:pt x="335" y="1"/>
                  <a:pt x="34" y="292"/>
                  <a:pt x="34" y="704"/>
                </a:cubicBezTo>
                <a:cubicBezTo>
                  <a:pt x="1" y="1104"/>
                  <a:pt x="334" y="1438"/>
                  <a:pt x="735" y="1504"/>
                </a:cubicBezTo>
                <a:cubicBezTo>
                  <a:pt x="1135" y="1504"/>
                  <a:pt x="1469" y="1204"/>
                  <a:pt x="1469" y="804"/>
                </a:cubicBezTo>
                <a:cubicBezTo>
                  <a:pt x="1469" y="403"/>
                  <a:pt x="1168" y="37"/>
                  <a:pt x="768" y="3"/>
                </a:cubicBezTo>
                <a:cubicBezTo>
                  <a:pt x="748" y="2"/>
                  <a:pt x="728"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4968201" y="1179276"/>
            <a:ext cx="215281" cy="46507"/>
          </a:xfrm>
          <a:custGeom>
            <a:avLst/>
            <a:gdLst/>
            <a:ahLst/>
            <a:cxnLst/>
            <a:rect l="l" t="t" r="r" b="b"/>
            <a:pathLst>
              <a:path w="7573" h="1636" extrusionOk="0">
                <a:moveTo>
                  <a:pt x="2369" y="1"/>
                </a:moveTo>
                <a:lnTo>
                  <a:pt x="0" y="1602"/>
                </a:lnTo>
                <a:lnTo>
                  <a:pt x="7572" y="1635"/>
                </a:lnTo>
                <a:lnTo>
                  <a:pt x="2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6"/>
          <p:cNvGrpSpPr/>
          <p:nvPr/>
        </p:nvGrpSpPr>
        <p:grpSpPr>
          <a:xfrm>
            <a:off x="719995" y="534455"/>
            <a:ext cx="4280471" cy="4069965"/>
            <a:chOff x="719995" y="534455"/>
            <a:chExt cx="4280471" cy="4069965"/>
          </a:xfrm>
        </p:grpSpPr>
        <p:sp>
          <p:nvSpPr>
            <p:cNvPr id="603" name="Google Shape;603;p36"/>
            <p:cNvSpPr/>
            <p:nvPr/>
          </p:nvSpPr>
          <p:spPr>
            <a:xfrm>
              <a:off x="719995" y="4336036"/>
              <a:ext cx="2227234" cy="26838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2901948" y="817848"/>
              <a:ext cx="347071" cy="765069"/>
            </a:xfrm>
            <a:custGeom>
              <a:avLst/>
              <a:gdLst/>
              <a:ahLst/>
              <a:cxnLst/>
              <a:rect l="l" t="t" r="r" b="b"/>
              <a:pathLst>
                <a:path w="12209" h="26913" extrusionOk="0">
                  <a:moveTo>
                    <a:pt x="11715" y="0"/>
                  </a:moveTo>
                  <a:cubicBezTo>
                    <a:pt x="11562" y="0"/>
                    <a:pt x="11416" y="100"/>
                    <a:pt x="11342" y="272"/>
                  </a:cubicBezTo>
                  <a:lnTo>
                    <a:pt x="67" y="26324"/>
                  </a:lnTo>
                  <a:cubicBezTo>
                    <a:pt x="0" y="26525"/>
                    <a:pt x="100" y="26791"/>
                    <a:pt x="300" y="26892"/>
                  </a:cubicBezTo>
                  <a:cubicBezTo>
                    <a:pt x="342" y="26905"/>
                    <a:pt x="387" y="26912"/>
                    <a:pt x="432" y="26912"/>
                  </a:cubicBezTo>
                  <a:cubicBezTo>
                    <a:pt x="603" y="26912"/>
                    <a:pt x="781" y="26816"/>
                    <a:pt x="834" y="26658"/>
                  </a:cubicBezTo>
                  <a:lnTo>
                    <a:pt x="12109" y="573"/>
                  </a:lnTo>
                  <a:cubicBezTo>
                    <a:pt x="12209" y="373"/>
                    <a:pt x="12109" y="139"/>
                    <a:pt x="11875" y="39"/>
                  </a:cubicBezTo>
                  <a:cubicBezTo>
                    <a:pt x="11823" y="13"/>
                    <a:pt x="11768" y="0"/>
                    <a:pt x="1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3139005" y="820833"/>
              <a:ext cx="117605" cy="99610"/>
            </a:xfrm>
            <a:custGeom>
              <a:avLst/>
              <a:gdLst/>
              <a:ahLst/>
              <a:cxnLst/>
              <a:rect l="l" t="t" r="r" b="b"/>
              <a:pathLst>
                <a:path w="4137" h="3504" extrusionOk="0">
                  <a:moveTo>
                    <a:pt x="1301" y="1"/>
                  </a:moveTo>
                  <a:lnTo>
                    <a:pt x="0" y="2836"/>
                  </a:lnTo>
                  <a:cubicBezTo>
                    <a:pt x="934" y="3170"/>
                    <a:pt x="1902" y="3370"/>
                    <a:pt x="2903" y="3503"/>
                  </a:cubicBezTo>
                  <a:lnTo>
                    <a:pt x="4137" y="701"/>
                  </a:lnTo>
                  <a:cubicBezTo>
                    <a:pt x="3169" y="568"/>
                    <a:pt x="2235" y="30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3062194" y="786692"/>
              <a:ext cx="113824" cy="114790"/>
            </a:xfrm>
            <a:custGeom>
              <a:avLst/>
              <a:gdLst/>
              <a:ahLst/>
              <a:cxnLst/>
              <a:rect l="l" t="t" r="r" b="b"/>
              <a:pathLst>
                <a:path w="4004" h="4038" extrusionOk="0">
                  <a:moveTo>
                    <a:pt x="1335" y="1"/>
                  </a:moveTo>
                  <a:cubicBezTo>
                    <a:pt x="901" y="935"/>
                    <a:pt x="434" y="1869"/>
                    <a:pt x="1" y="2836"/>
                  </a:cubicBezTo>
                  <a:cubicBezTo>
                    <a:pt x="868" y="3303"/>
                    <a:pt x="1768" y="3703"/>
                    <a:pt x="2702" y="4037"/>
                  </a:cubicBezTo>
                  <a:lnTo>
                    <a:pt x="4003" y="1202"/>
                  </a:lnTo>
                  <a:cubicBezTo>
                    <a:pt x="3069" y="835"/>
                    <a:pt x="2202" y="4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2988225" y="743084"/>
              <a:ext cx="111919" cy="124257"/>
            </a:xfrm>
            <a:custGeom>
              <a:avLst/>
              <a:gdLst/>
              <a:ahLst/>
              <a:cxnLst/>
              <a:rect l="l" t="t" r="r" b="b"/>
              <a:pathLst>
                <a:path w="3937" h="4371" extrusionOk="0">
                  <a:moveTo>
                    <a:pt x="1402" y="0"/>
                  </a:moveTo>
                  <a:cubicBezTo>
                    <a:pt x="935" y="934"/>
                    <a:pt x="468" y="1868"/>
                    <a:pt x="1" y="2836"/>
                  </a:cubicBezTo>
                  <a:cubicBezTo>
                    <a:pt x="835" y="3369"/>
                    <a:pt x="1702" y="3903"/>
                    <a:pt x="2603" y="4370"/>
                  </a:cubicBezTo>
                  <a:cubicBezTo>
                    <a:pt x="3036" y="3403"/>
                    <a:pt x="3503" y="2469"/>
                    <a:pt x="3937" y="1535"/>
                  </a:cubicBezTo>
                  <a:cubicBezTo>
                    <a:pt x="3070" y="1068"/>
                    <a:pt x="2236" y="534"/>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2915224" y="693762"/>
              <a:ext cx="112857" cy="129942"/>
            </a:xfrm>
            <a:custGeom>
              <a:avLst/>
              <a:gdLst/>
              <a:ahLst/>
              <a:cxnLst/>
              <a:rect l="l" t="t" r="r" b="b"/>
              <a:pathLst>
                <a:path w="3970" h="4571" extrusionOk="0">
                  <a:moveTo>
                    <a:pt x="1468" y="1"/>
                  </a:moveTo>
                  <a:cubicBezTo>
                    <a:pt x="968" y="935"/>
                    <a:pt x="501" y="1902"/>
                    <a:pt x="0" y="2836"/>
                  </a:cubicBezTo>
                  <a:cubicBezTo>
                    <a:pt x="834" y="3437"/>
                    <a:pt x="1701" y="4004"/>
                    <a:pt x="2569" y="4571"/>
                  </a:cubicBezTo>
                  <a:cubicBezTo>
                    <a:pt x="3036" y="3603"/>
                    <a:pt x="3503" y="2669"/>
                    <a:pt x="3970" y="1735"/>
                  </a:cubicBezTo>
                  <a:cubicBezTo>
                    <a:pt x="3136" y="1168"/>
                    <a:pt x="2302" y="601"/>
                    <a:pt x="1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2842193" y="644469"/>
              <a:ext cx="113824" cy="129942"/>
            </a:xfrm>
            <a:custGeom>
              <a:avLst/>
              <a:gdLst/>
              <a:ahLst/>
              <a:cxnLst/>
              <a:rect l="l" t="t" r="r" b="b"/>
              <a:pathLst>
                <a:path w="4004" h="4571" extrusionOk="0">
                  <a:moveTo>
                    <a:pt x="1468" y="0"/>
                  </a:moveTo>
                  <a:lnTo>
                    <a:pt x="1" y="2836"/>
                  </a:lnTo>
                  <a:cubicBezTo>
                    <a:pt x="868" y="3403"/>
                    <a:pt x="1702" y="4003"/>
                    <a:pt x="2569" y="4570"/>
                  </a:cubicBezTo>
                  <a:cubicBezTo>
                    <a:pt x="3070" y="3603"/>
                    <a:pt x="3537" y="2669"/>
                    <a:pt x="4004" y="1735"/>
                  </a:cubicBezTo>
                  <a:cubicBezTo>
                    <a:pt x="3170" y="1168"/>
                    <a:pt x="2336" y="5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2765382" y="599895"/>
              <a:ext cx="118571" cy="125195"/>
            </a:xfrm>
            <a:custGeom>
              <a:avLst/>
              <a:gdLst/>
              <a:ahLst/>
              <a:cxnLst/>
              <a:rect l="l" t="t" r="r" b="b"/>
              <a:pathLst>
                <a:path w="4171" h="4404" extrusionOk="0">
                  <a:moveTo>
                    <a:pt x="1535" y="0"/>
                  </a:moveTo>
                  <a:lnTo>
                    <a:pt x="1" y="2802"/>
                  </a:lnTo>
                  <a:cubicBezTo>
                    <a:pt x="935" y="3303"/>
                    <a:pt x="1835" y="3837"/>
                    <a:pt x="2703" y="4404"/>
                  </a:cubicBezTo>
                  <a:lnTo>
                    <a:pt x="4170" y="1568"/>
                  </a:lnTo>
                  <a:cubicBezTo>
                    <a:pt x="3336" y="1035"/>
                    <a:pt x="2436" y="4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2681947" y="562911"/>
              <a:ext cx="127099" cy="116666"/>
            </a:xfrm>
            <a:custGeom>
              <a:avLst/>
              <a:gdLst/>
              <a:ahLst/>
              <a:cxnLst/>
              <a:rect l="l" t="t" r="r" b="b"/>
              <a:pathLst>
                <a:path w="4471" h="4104" extrusionOk="0">
                  <a:moveTo>
                    <a:pt x="1601" y="1"/>
                  </a:moveTo>
                  <a:cubicBezTo>
                    <a:pt x="1101" y="935"/>
                    <a:pt x="567" y="1869"/>
                    <a:pt x="0" y="2803"/>
                  </a:cubicBezTo>
                  <a:cubicBezTo>
                    <a:pt x="1001" y="3169"/>
                    <a:pt x="2002" y="3603"/>
                    <a:pt x="2936" y="4103"/>
                  </a:cubicBezTo>
                  <a:lnTo>
                    <a:pt x="4470" y="1301"/>
                  </a:lnTo>
                  <a:cubicBezTo>
                    <a:pt x="3536" y="801"/>
                    <a:pt x="2602" y="367"/>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2589956" y="539202"/>
              <a:ext cx="137532" cy="103391"/>
            </a:xfrm>
            <a:custGeom>
              <a:avLst/>
              <a:gdLst/>
              <a:ahLst/>
              <a:cxnLst/>
              <a:rect l="l" t="t" r="r" b="b"/>
              <a:pathLst>
                <a:path w="4838" h="3637" extrusionOk="0">
                  <a:moveTo>
                    <a:pt x="1669" y="1"/>
                  </a:moveTo>
                  <a:lnTo>
                    <a:pt x="1" y="2803"/>
                  </a:lnTo>
                  <a:cubicBezTo>
                    <a:pt x="1101" y="2969"/>
                    <a:pt x="2202" y="3270"/>
                    <a:pt x="3236" y="3637"/>
                  </a:cubicBezTo>
                  <a:cubicBezTo>
                    <a:pt x="3803" y="2703"/>
                    <a:pt x="4337" y="1735"/>
                    <a:pt x="4837" y="835"/>
                  </a:cubicBezTo>
                  <a:cubicBezTo>
                    <a:pt x="3803" y="434"/>
                    <a:pt x="2736" y="167"/>
                    <a:pt x="1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3102021" y="900487"/>
              <a:ext cx="119509" cy="103391"/>
            </a:xfrm>
            <a:custGeom>
              <a:avLst/>
              <a:gdLst/>
              <a:ahLst/>
              <a:cxnLst/>
              <a:rect l="l" t="t" r="r" b="b"/>
              <a:pathLst>
                <a:path w="4204" h="3637" extrusionOk="0">
                  <a:moveTo>
                    <a:pt x="1335" y="1"/>
                  </a:moveTo>
                  <a:lnTo>
                    <a:pt x="1" y="2969"/>
                  </a:lnTo>
                  <a:cubicBezTo>
                    <a:pt x="935" y="3270"/>
                    <a:pt x="1935" y="3503"/>
                    <a:pt x="2936" y="3637"/>
                  </a:cubicBezTo>
                  <a:lnTo>
                    <a:pt x="4204" y="701"/>
                  </a:lnTo>
                  <a:cubicBezTo>
                    <a:pt x="3236" y="568"/>
                    <a:pt x="2269" y="3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3022367" y="867312"/>
              <a:ext cx="116666" cy="117605"/>
            </a:xfrm>
            <a:custGeom>
              <a:avLst/>
              <a:gdLst/>
              <a:ahLst/>
              <a:cxnLst/>
              <a:rect l="l" t="t" r="r" b="b"/>
              <a:pathLst>
                <a:path w="4104" h="4137" extrusionOk="0">
                  <a:moveTo>
                    <a:pt x="1402" y="0"/>
                  </a:moveTo>
                  <a:cubicBezTo>
                    <a:pt x="935" y="968"/>
                    <a:pt x="468" y="1935"/>
                    <a:pt x="1" y="2936"/>
                  </a:cubicBezTo>
                  <a:cubicBezTo>
                    <a:pt x="901" y="3403"/>
                    <a:pt x="1802" y="3803"/>
                    <a:pt x="2769" y="4136"/>
                  </a:cubicBezTo>
                  <a:lnTo>
                    <a:pt x="4103" y="1201"/>
                  </a:lnTo>
                  <a:cubicBezTo>
                    <a:pt x="3169" y="867"/>
                    <a:pt x="2269" y="467"/>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2947460" y="823676"/>
              <a:ext cx="114762" cy="127099"/>
            </a:xfrm>
            <a:custGeom>
              <a:avLst/>
              <a:gdLst/>
              <a:ahLst/>
              <a:cxnLst/>
              <a:rect l="l" t="t" r="r" b="b"/>
              <a:pathLst>
                <a:path w="4037" h="4471" extrusionOk="0">
                  <a:moveTo>
                    <a:pt x="1435" y="1"/>
                  </a:moveTo>
                  <a:lnTo>
                    <a:pt x="0" y="2936"/>
                  </a:lnTo>
                  <a:cubicBezTo>
                    <a:pt x="868" y="3470"/>
                    <a:pt x="1768" y="4004"/>
                    <a:pt x="2669" y="4471"/>
                  </a:cubicBezTo>
                  <a:cubicBezTo>
                    <a:pt x="3136" y="3470"/>
                    <a:pt x="3603" y="2503"/>
                    <a:pt x="4037" y="1535"/>
                  </a:cubicBezTo>
                  <a:cubicBezTo>
                    <a:pt x="3169" y="1068"/>
                    <a:pt x="2302" y="5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2873492" y="775321"/>
              <a:ext cx="114762" cy="131847"/>
            </a:xfrm>
            <a:custGeom>
              <a:avLst/>
              <a:gdLst/>
              <a:ahLst/>
              <a:cxnLst/>
              <a:rect l="l" t="t" r="r" b="b"/>
              <a:pathLst>
                <a:path w="4037" h="4638" extrusionOk="0">
                  <a:moveTo>
                    <a:pt x="1468" y="1"/>
                  </a:moveTo>
                  <a:lnTo>
                    <a:pt x="0" y="2903"/>
                  </a:lnTo>
                  <a:cubicBezTo>
                    <a:pt x="834" y="3470"/>
                    <a:pt x="1702" y="4070"/>
                    <a:pt x="2569" y="4637"/>
                  </a:cubicBezTo>
                  <a:lnTo>
                    <a:pt x="4037" y="1702"/>
                  </a:lnTo>
                  <a:cubicBezTo>
                    <a:pt x="3169" y="1168"/>
                    <a:pt x="2335" y="568"/>
                    <a:pt x="1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798586" y="725061"/>
              <a:ext cx="116666" cy="132785"/>
            </a:xfrm>
            <a:custGeom>
              <a:avLst/>
              <a:gdLst/>
              <a:ahLst/>
              <a:cxnLst/>
              <a:rect l="l" t="t" r="r" b="b"/>
              <a:pathLst>
                <a:path w="4104" h="4671" extrusionOk="0">
                  <a:moveTo>
                    <a:pt x="1535" y="1"/>
                  </a:moveTo>
                  <a:cubicBezTo>
                    <a:pt x="1034" y="968"/>
                    <a:pt x="501" y="1935"/>
                    <a:pt x="0" y="2903"/>
                  </a:cubicBezTo>
                  <a:cubicBezTo>
                    <a:pt x="868" y="3470"/>
                    <a:pt x="1735" y="4070"/>
                    <a:pt x="2635" y="4671"/>
                  </a:cubicBezTo>
                  <a:lnTo>
                    <a:pt x="4103" y="1735"/>
                  </a:lnTo>
                  <a:cubicBezTo>
                    <a:pt x="3269"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2719870" y="679549"/>
              <a:ext cx="122352" cy="128037"/>
            </a:xfrm>
            <a:custGeom>
              <a:avLst/>
              <a:gdLst/>
              <a:ahLst/>
              <a:cxnLst/>
              <a:rect l="l" t="t" r="r" b="b"/>
              <a:pathLst>
                <a:path w="4304" h="4504" extrusionOk="0">
                  <a:moveTo>
                    <a:pt x="1602" y="0"/>
                  </a:moveTo>
                  <a:lnTo>
                    <a:pt x="1" y="2903"/>
                  </a:lnTo>
                  <a:cubicBezTo>
                    <a:pt x="968" y="3403"/>
                    <a:pt x="1869" y="3937"/>
                    <a:pt x="2769" y="4504"/>
                  </a:cubicBezTo>
                  <a:cubicBezTo>
                    <a:pt x="3270" y="3536"/>
                    <a:pt x="3803" y="2569"/>
                    <a:pt x="4304" y="1602"/>
                  </a:cubicBezTo>
                  <a:cubicBezTo>
                    <a:pt x="3436" y="1035"/>
                    <a:pt x="2536" y="501"/>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2635469" y="642565"/>
              <a:ext cx="129942" cy="119509"/>
            </a:xfrm>
            <a:custGeom>
              <a:avLst/>
              <a:gdLst/>
              <a:ahLst/>
              <a:cxnLst/>
              <a:rect l="l" t="t" r="r" b="b"/>
              <a:pathLst>
                <a:path w="4571" h="4204" extrusionOk="0">
                  <a:moveTo>
                    <a:pt x="1635" y="1"/>
                  </a:moveTo>
                  <a:lnTo>
                    <a:pt x="1" y="2903"/>
                  </a:lnTo>
                  <a:cubicBezTo>
                    <a:pt x="1035" y="3270"/>
                    <a:pt x="2002" y="3703"/>
                    <a:pt x="2970" y="4204"/>
                  </a:cubicBezTo>
                  <a:lnTo>
                    <a:pt x="4571" y="1301"/>
                  </a:lnTo>
                  <a:cubicBezTo>
                    <a:pt x="3637" y="768"/>
                    <a:pt x="2636" y="334"/>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2540663" y="618856"/>
              <a:ext cx="142251" cy="107172"/>
            </a:xfrm>
            <a:custGeom>
              <a:avLst/>
              <a:gdLst/>
              <a:ahLst/>
              <a:cxnLst/>
              <a:rect l="l" t="t" r="r" b="b"/>
              <a:pathLst>
                <a:path w="5004" h="3770" extrusionOk="0">
                  <a:moveTo>
                    <a:pt x="1768" y="1"/>
                  </a:moveTo>
                  <a:cubicBezTo>
                    <a:pt x="1168" y="968"/>
                    <a:pt x="601" y="1935"/>
                    <a:pt x="0" y="2936"/>
                  </a:cubicBezTo>
                  <a:cubicBezTo>
                    <a:pt x="1134" y="3103"/>
                    <a:pt x="2268" y="3370"/>
                    <a:pt x="3336" y="3770"/>
                  </a:cubicBezTo>
                  <a:lnTo>
                    <a:pt x="5004" y="835"/>
                  </a:lnTo>
                  <a:cubicBezTo>
                    <a:pt x="3970" y="468"/>
                    <a:pt x="2869" y="201"/>
                    <a:pt x="1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3062194" y="984888"/>
              <a:ext cx="122352" cy="104329"/>
            </a:xfrm>
            <a:custGeom>
              <a:avLst/>
              <a:gdLst/>
              <a:ahLst/>
              <a:cxnLst/>
              <a:rect l="l" t="t" r="r" b="b"/>
              <a:pathLst>
                <a:path w="4304" h="3670" extrusionOk="0">
                  <a:moveTo>
                    <a:pt x="1368" y="0"/>
                  </a:moveTo>
                  <a:lnTo>
                    <a:pt x="1" y="3003"/>
                  </a:lnTo>
                  <a:cubicBezTo>
                    <a:pt x="968" y="3336"/>
                    <a:pt x="1969" y="3536"/>
                    <a:pt x="3003" y="3670"/>
                  </a:cubicBezTo>
                  <a:cubicBezTo>
                    <a:pt x="3436" y="2636"/>
                    <a:pt x="3870" y="1635"/>
                    <a:pt x="4304" y="668"/>
                  </a:cubicBezTo>
                  <a:cubicBezTo>
                    <a:pt x="3303" y="534"/>
                    <a:pt x="2336" y="301"/>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2981602" y="950747"/>
              <a:ext cx="119509" cy="119509"/>
            </a:xfrm>
            <a:custGeom>
              <a:avLst/>
              <a:gdLst/>
              <a:ahLst/>
              <a:cxnLst/>
              <a:rect l="l" t="t" r="r" b="b"/>
              <a:pathLst>
                <a:path w="4204" h="4204" extrusionOk="0">
                  <a:moveTo>
                    <a:pt x="1435" y="1"/>
                  </a:moveTo>
                  <a:lnTo>
                    <a:pt x="0" y="3036"/>
                  </a:lnTo>
                  <a:cubicBezTo>
                    <a:pt x="901" y="3503"/>
                    <a:pt x="1835" y="3903"/>
                    <a:pt x="2836" y="4204"/>
                  </a:cubicBezTo>
                  <a:lnTo>
                    <a:pt x="4203" y="1201"/>
                  </a:lnTo>
                  <a:cubicBezTo>
                    <a:pt x="3236" y="868"/>
                    <a:pt x="2335" y="4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2904791" y="907139"/>
              <a:ext cx="117605" cy="129942"/>
            </a:xfrm>
            <a:custGeom>
              <a:avLst/>
              <a:gdLst/>
              <a:ahLst/>
              <a:cxnLst/>
              <a:rect l="l" t="t" r="r" b="b"/>
              <a:pathLst>
                <a:path w="4137" h="4571" extrusionOk="0">
                  <a:moveTo>
                    <a:pt x="1468" y="0"/>
                  </a:moveTo>
                  <a:lnTo>
                    <a:pt x="0" y="3002"/>
                  </a:lnTo>
                  <a:cubicBezTo>
                    <a:pt x="868" y="3569"/>
                    <a:pt x="1768" y="4103"/>
                    <a:pt x="2702" y="4570"/>
                  </a:cubicBezTo>
                  <a:lnTo>
                    <a:pt x="4137" y="1535"/>
                  </a:lnTo>
                  <a:cubicBezTo>
                    <a:pt x="3236" y="1068"/>
                    <a:pt x="2335" y="534"/>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2828918" y="857818"/>
              <a:ext cx="117605" cy="134689"/>
            </a:xfrm>
            <a:custGeom>
              <a:avLst/>
              <a:gdLst/>
              <a:ahLst/>
              <a:cxnLst/>
              <a:rect l="l" t="t" r="r" b="b"/>
              <a:pathLst>
                <a:path w="4137" h="4738" extrusionOk="0">
                  <a:moveTo>
                    <a:pt x="1535" y="1"/>
                  </a:moveTo>
                  <a:cubicBezTo>
                    <a:pt x="1035" y="1001"/>
                    <a:pt x="534" y="2002"/>
                    <a:pt x="1" y="3003"/>
                  </a:cubicBezTo>
                  <a:cubicBezTo>
                    <a:pt x="901" y="3603"/>
                    <a:pt x="1769" y="4204"/>
                    <a:pt x="2669" y="4737"/>
                  </a:cubicBezTo>
                  <a:lnTo>
                    <a:pt x="4137" y="1735"/>
                  </a:lnTo>
                  <a:cubicBezTo>
                    <a:pt x="3270"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2753073" y="807558"/>
              <a:ext cx="120447" cy="135628"/>
            </a:xfrm>
            <a:custGeom>
              <a:avLst/>
              <a:gdLst/>
              <a:ahLst/>
              <a:cxnLst/>
              <a:rect l="l" t="t" r="r" b="b"/>
              <a:pathLst>
                <a:path w="4237" h="4771" extrusionOk="0">
                  <a:moveTo>
                    <a:pt x="1601" y="1"/>
                  </a:moveTo>
                  <a:cubicBezTo>
                    <a:pt x="1068" y="1001"/>
                    <a:pt x="534" y="2002"/>
                    <a:pt x="0" y="3003"/>
                  </a:cubicBezTo>
                  <a:cubicBezTo>
                    <a:pt x="901" y="3570"/>
                    <a:pt x="1801" y="4170"/>
                    <a:pt x="2669" y="4771"/>
                  </a:cubicBezTo>
                  <a:cubicBezTo>
                    <a:pt x="3202" y="3770"/>
                    <a:pt x="3703" y="2769"/>
                    <a:pt x="4236" y="1769"/>
                  </a:cubicBezTo>
                  <a:cubicBezTo>
                    <a:pt x="3336" y="1168"/>
                    <a:pt x="2469" y="568"/>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2673419" y="762045"/>
              <a:ext cx="125195" cy="130880"/>
            </a:xfrm>
            <a:custGeom>
              <a:avLst/>
              <a:gdLst/>
              <a:ahLst/>
              <a:cxnLst/>
              <a:rect l="l" t="t" r="r" b="b"/>
              <a:pathLst>
                <a:path w="4404" h="4604" extrusionOk="0">
                  <a:moveTo>
                    <a:pt x="1635" y="1"/>
                  </a:moveTo>
                  <a:cubicBezTo>
                    <a:pt x="1101" y="1001"/>
                    <a:pt x="534" y="2002"/>
                    <a:pt x="0" y="3003"/>
                  </a:cubicBezTo>
                  <a:cubicBezTo>
                    <a:pt x="967" y="3503"/>
                    <a:pt x="1901" y="4037"/>
                    <a:pt x="2802" y="4604"/>
                  </a:cubicBezTo>
                  <a:cubicBezTo>
                    <a:pt x="3336" y="3603"/>
                    <a:pt x="3870" y="2602"/>
                    <a:pt x="4403" y="1602"/>
                  </a:cubicBezTo>
                  <a:cubicBezTo>
                    <a:pt x="3503" y="1035"/>
                    <a:pt x="2602" y="50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2587113" y="725061"/>
              <a:ext cx="132785" cy="122352"/>
            </a:xfrm>
            <a:custGeom>
              <a:avLst/>
              <a:gdLst/>
              <a:ahLst/>
              <a:cxnLst/>
              <a:rect l="l" t="t" r="r" b="b"/>
              <a:pathLst>
                <a:path w="4671" h="4304" extrusionOk="0">
                  <a:moveTo>
                    <a:pt x="1702" y="1"/>
                  </a:moveTo>
                  <a:lnTo>
                    <a:pt x="1" y="3003"/>
                  </a:lnTo>
                  <a:cubicBezTo>
                    <a:pt x="1035" y="3370"/>
                    <a:pt x="2035" y="3803"/>
                    <a:pt x="3036" y="4304"/>
                  </a:cubicBezTo>
                  <a:cubicBezTo>
                    <a:pt x="3570" y="3303"/>
                    <a:pt x="4137" y="2302"/>
                    <a:pt x="4671" y="1302"/>
                  </a:cubicBezTo>
                  <a:cubicBezTo>
                    <a:pt x="3703" y="801"/>
                    <a:pt x="2736" y="368"/>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2490403" y="701353"/>
              <a:ext cx="145094" cy="109076"/>
            </a:xfrm>
            <a:custGeom>
              <a:avLst/>
              <a:gdLst/>
              <a:ahLst/>
              <a:cxnLst/>
              <a:rect l="l" t="t" r="r" b="b"/>
              <a:pathLst>
                <a:path w="5104" h="3837" extrusionOk="0">
                  <a:moveTo>
                    <a:pt x="1768" y="1"/>
                  </a:moveTo>
                  <a:lnTo>
                    <a:pt x="0" y="3036"/>
                  </a:lnTo>
                  <a:cubicBezTo>
                    <a:pt x="1134" y="3203"/>
                    <a:pt x="2302" y="3470"/>
                    <a:pt x="3403" y="3837"/>
                  </a:cubicBezTo>
                  <a:lnTo>
                    <a:pt x="5104" y="835"/>
                  </a:lnTo>
                  <a:cubicBezTo>
                    <a:pt x="4003" y="468"/>
                    <a:pt x="2902" y="167"/>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3021429" y="1070228"/>
              <a:ext cx="126133" cy="107172"/>
            </a:xfrm>
            <a:custGeom>
              <a:avLst/>
              <a:gdLst/>
              <a:ahLst/>
              <a:cxnLst/>
              <a:rect l="l" t="t" r="r" b="b"/>
              <a:pathLst>
                <a:path w="4437" h="3770" extrusionOk="0">
                  <a:moveTo>
                    <a:pt x="1435" y="1"/>
                  </a:moveTo>
                  <a:lnTo>
                    <a:pt x="0" y="3136"/>
                  </a:lnTo>
                  <a:cubicBezTo>
                    <a:pt x="1001" y="3436"/>
                    <a:pt x="2035" y="3670"/>
                    <a:pt x="3069" y="3770"/>
                  </a:cubicBezTo>
                  <a:cubicBezTo>
                    <a:pt x="3536" y="2703"/>
                    <a:pt x="3970" y="1668"/>
                    <a:pt x="4437" y="668"/>
                  </a:cubicBezTo>
                  <a:cubicBezTo>
                    <a:pt x="3403" y="534"/>
                    <a:pt x="2402" y="334"/>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2939870" y="1037053"/>
              <a:ext cx="122352" cy="122352"/>
            </a:xfrm>
            <a:custGeom>
              <a:avLst/>
              <a:gdLst/>
              <a:ahLst/>
              <a:cxnLst/>
              <a:rect l="l" t="t" r="r" b="b"/>
              <a:pathLst>
                <a:path w="4304" h="4304" extrusionOk="0">
                  <a:moveTo>
                    <a:pt x="1468" y="0"/>
                  </a:moveTo>
                  <a:cubicBezTo>
                    <a:pt x="968" y="1034"/>
                    <a:pt x="467" y="2068"/>
                    <a:pt x="0" y="3136"/>
                  </a:cubicBezTo>
                  <a:cubicBezTo>
                    <a:pt x="901" y="3603"/>
                    <a:pt x="1868" y="3970"/>
                    <a:pt x="2869" y="4303"/>
                  </a:cubicBezTo>
                  <a:lnTo>
                    <a:pt x="4304" y="1168"/>
                  </a:lnTo>
                  <a:cubicBezTo>
                    <a:pt x="3303" y="867"/>
                    <a:pt x="2369" y="4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2861154" y="992479"/>
              <a:ext cx="120476" cy="133723"/>
            </a:xfrm>
            <a:custGeom>
              <a:avLst/>
              <a:gdLst/>
              <a:ahLst/>
              <a:cxnLst/>
              <a:rect l="l" t="t" r="r" b="b"/>
              <a:pathLst>
                <a:path w="4238" h="4704" extrusionOk="0">
                  <a:moveTo>
                    <a:pt x="1535" y="0"/>
                  </a:moveTo>
                  <a:cubicBezTo>
                    <a:pt x="1035" y="1034"/>
                    <a:pt x="535" y="2102"/>
                    <a:pt x="1" y="3136"/>
                  </a:cubicBezTo>
                  <a:cubicBezTo>
                    <a:pt x="901" y="3703"/>
                    <a:pt x="1802" y="4237"/>
                    <a:pt x="2769" y="4704"/>
                  </a:cubicBezTo>
                  <a:cubicBezTo>
                    <a:pt x="3236" y="3636"/>
                    <a:pt x="3737" y="2602"/>
                    <a:pt x="4237" y="1568"/>
                  </a:cubicBezTo>
                  <a:cubicBezTo>
                    <a:pt x="3303" y="1101"/>
                    <a:pt x="2403" y="5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2784343" y="943157"/>
              <a:ext cx="120476" cy="138470"/>
            </a:xfrm>
            <a:custGeom>
              <a:avLst/>
              <a:gdLst/>
              <a:ahLst/>
              <a:cxnLst/>
              <a:rect l="l" t="t" r="r" b="b"/>
              <a:pathLst>
                <a:path w="4238" h="4871" extrusionOk="0">
                  <a:moveTo>
                    <a:pt x="1569" y="1"/>
                  </a:moveTo>
                  <a:cubicBezTo>
                    <a:pt x="1068" y="1035"/>
                    <a:pt x="535" y="2069"/>
                    <a:pt x="1" y="3136"/>
                  </a:cubicBezTo>
                  <a:cubicBezTo>
                    <a:pt x="902" y="3703"/>
                    <a:pt x="1802" y="4304"/>
                    <a:pt x="2703" y="4871"/>
                  </a:cubicBezTo>
                  <a:cubicBezTo>
                    <a:pt x="3203" y="3837"/>
                    <a:pt x="3737" y="2803"/>
                    <a:pt x="4237" y="1735"/>
                  </a:cubicBezTo>
                  <a:cubicBezTo>
                    <a:pt x="3337" y="1202"/>
                    <a:pt x="2469" y="601"/>
                    <a:pt x="1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706594" y="892897"/>
              <a:ext cx="122352" cy="139437"/>
            </a:xfrm>
            <a:custGeom>
              <a:avLst/>
              <a:gdLst/>
              <a:ahLst/>
              <a:cxnLst/>
              <a:rect l="l" t="t" r="r" b="b"/>
              <a:pathLst>
                <a:path w="4304" h="4905" extrusionOk="0">
                  <a:moveTo>
                    <a:pt x="1635" y="1"/>
                  </a:moveTo>
                  <a:lnTo>
                    <a:pt x="1" y="3103"/>
                  </a:lnTo>
                  <a:cubicBezTo>
                    <a:pt x="935" y="3703"/>
                    <a:pt x="1835" y="4304"/>
                    <a:pt x="2736" y="4904"/>
                  </a:cubicBezTo>
                  <a:cubicBezTo>
                    <a:pt x="3270" y="3837"/>
                    <a:pt x="3803" y="2803"/>
                    <a:pt x="4304" y="1769"/>
                  </a:cubicBezTo>
                  <a:cubicBezTo>
                    <a:pt x="3436" y="1168"/>
                    <a:pt x="2536" y="568"/>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625036" y="847385"/>
              <a:ext cx="128066" cy="134689"/>
            </a:xfrm>
            <a:custGeom>
              <a:avLst/>
              <a:gdLst/>
              <a:ahLst/>
              <a:cxnLst/>
              <a:rect l="l" t="t" r="r" b="b"/>
              <a:pathLst>
                <a:path w="4505" h="4738" extrusionOk="0">
                  <a:moveTo>
                    <a:pt x="1702" y="1"/>
                  </a:moveTo>
                  <a:cubicBezTo>
                    <a:pt x="1135" y="1035"/>
                    <a:pt x="568" y="2069"/>
                    <a:pt x="1" y="3103"/>
                  </a:cubicBezTo>
                  <a:cubicBezTo>
                    <a:pt x="968" y="3603"/>
                    <a:pt x="1936" y="4137"/>
                    <a:pt x="2870" y="4737"/>
                  </a:cubicBezTo>
                  <a:lnTo>
                    <a:pt x="4504" y="1602"/>
                  </a:lnTo>
                  <a:cubicBezTo>
                    <a:pt x="3603" y="1035"/>
                    <a:pt x="2669" y="501"/>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536854" y="810400"/>
              <a:ext cx="136594" cy="125195"/>
            </a:xfrm>
            <a:custGeom>
              <a:avLst/>
              <a:gdLst/>
              <a:ahLst/>
              <a:cxnLst/>
              <a:rect l="l" t="t" r="r" b="b"/>
              <a:pathLst>
                <a:path w="4805" h="4404" extrusionOk="0">
                  <a:moveTo>
                    <a:pt x="1769" y="1"/>
                  </a:moveTo>
                  <a:cubicBezTo>
                    <a:pt x="1168" y="1035"/>
                    <a:pt x="601" y="2069"/>
                    <a:pt x="1" y="3103"/>
                  </a:cubicBezTo>
                  <a:cubicBezTo>
                    <a:pt x="1068" y="3470"/>
                    <a:pt x="2102" y="3904"/>
                    <a:pt x="3103" y="4404"/>
                  </a:cubicBezTo>
                  <a:cubicBezTo>
                    <a:pt x="3670" y="3370"/>
                    <a:pt x="4237" y="2302"/>
                    <a:pt x="4804" y="1302"/>
                  </a:cubicBezTo>
                  <a:cubicBezTo>
                    <a:pt x="3803" y="801"/>
                    <a:pt x="2803" y="368"/>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438239" y="787658"/>
              <a:ext cx="148903" cy="110953"/>
            </a:xfrm>
            <a:custGeom>
              <a:avLst/>
              <a:gdLst/>
              <a:ahLst/>
              <a:cxnLst/>
              <a:rect l="l" t="t" r="r" b="b"/>
              <a:pathLst>
                <a:path w="5238" h="3903" extrusionOk="0">
                  <a:moveTo>
                    <a:pt x="1835" y="0"/>
                  </a:moveTo>
                  <a:lnTo>
                    <a:pt x="1" y="3136"/>
                  </a:lnTo>
                  <a:cubicBezTo>
                    <a:pt x="1168" y="3269"/>
                    <a:pt x="2336" y="3536"/>
                    <a:pt x="3470" y="3903"/>
                  </a:cubicBezTo>
                  <a:cubicBezTo>
                    <a:pt x="4070" y="2869"/>
                    <a:pt x="4637" y="1835"/>
                    <a:pt x="5238" y="801"/>
                  </a:cubicBezTo>
                  <a:cubicBezTo>
                    <a:pt x="4103" y="434"/>
                    <a:pt x="2969" y="167"/>
                    <a:pt x="1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2433491" y="534455"/>
              <a:ext cx="826928" cy="646754"/>
            </a:xfrm>
            <a:custGeom>
              <a:avLst/>
              <a:gdLst/>
              <a:ahLst/>
              <a:cxnLst/>
              <a:rect l="l" t="t" r="r" b="b"/>
              <a:pathLst>
                <a:path w="29089" h="22751" extrusionOk="0">
                  <a:moveTo>
                    <a:pt x="7239" y="301"/>
                  </a:moveTo>
                  <a:cubicBezTo>
                    <a:pt x="8273" y="468"/>
                    <a:pt x="9307" y="735"/>
                    <a:pt x="10275" y="1135"/>
                  </a:cubicBezTo>
                  <a:cubicBezTo>
                    <a:pt x="11275" y="1469"/>
                    <a:pt x="12209" y="1902"/>
                    <a:pt x="13143" y="2403"/>
                  </a:cubicBezTo>
                  <a:cubicBezTo>
                    <a:pt x="13977" y="2836"/>
                    <a:pt x="14811" y="3370"/>
                    <a:pt x="15779" y="4004"/>
                  </a:cubicBezTo>
                  <a:cubicBezTo>
                    <a:pt x="16613" y="4571"/>
                    <a:pt x="17480" y="5138"/>
                    <a:pt x="18314" y="5738"/>
                  </a:cubicBezTo>
                  <a:cubicBezTo>
                    <a:pt x="19114" y="6305"/>
                    <a:pt x="19982" y="6872"/>
                    <a:pt x="20816" y="7439"/>
                  </a:cubicBezTo>
                  <a:cubicBezTo>
                    <a:pt x="21750" y="8073"/>
                    <a:pt x="22584" y="8574"/>
                    <a:pt x="23351" y="8974"/>
                  </a:cubicBezTo>
                  <a:cubicBezTo>
                    <a:pt x="24218" y="9441"/>
                    <a:pt x="25119" y="9841"/>
                    <a:pt x="26053" y="10175"/>
                  </a:cubicBezTo>
                  <a:cubicBezTo>
                    <a:pt x="26920" y="10508"/>
                    <a:pt x="27821" y="10742"/>
                    <a:pt x="28721" y="10875"/>
                  </a:cubicBezTo>
                  <a:lnTo>
                    <a:pt x="23651" y="22450"/>
                  </a:lnTo>
                  <a:cubicBezTo>
                    <a:pt x="22684" y="22350"/>
                    <a:pt x="21683" y="22150"/>
                    <a:pt x="20749" y="21850"/>
                  </a:cubicBezTo>
                  <a:cubicBezTo>
                    <a:pt x="19748" y="21516"/>
                    <a:pt x="18814" y="21149"/>
                    <a:pt x="17880" y="20682"/>
                  </a:cubicBezTo>
                  <a:cubicBezTo>
                    <a:pt x="17046" y="20249"/>
                    <a:pt x="16146" y="19748"/>
                    <a:pt x="15145" y="19114"/>
                  </a:cubicBezTo>
                  <a:cubicBezTo>
                    <a:pt x="14244" y="18547"/>
                    <a:pt x="13310" y="17947"/>
                    <a:pt x="12443" y="17380"/>
                  </a:cubicBezTo>
                  <a:cubicBezTo>
                    <a:pt x="11576" y="16779"/>
                    <a:pt x="10642" y="16179"/>
                    <a:pt x="9708" y="15612"/>
                  </a:cubicBezTo>
                  <a:cubicBezTo>
                    <a:pt x="8674" y="14945"/>
                    <a:pt x="7706" y="14411"/>
                    <a:pt x="6839" y="13977"/>
                  </a:cubicBezTo>
                  <a:cubicBezTo>
                    <a:pt x="5838" y="13477"/>
                    <a:pt x="4771" y="13043"/>
                    <a:pt x="3703" y="12677"/>
                  </a:cubicBezTo>
                  <a:cubicBezTo>
                    <a:pt x="2636" y="12343"/>
                    <a:pt x="1535" y="12076"/>
                    <a:pt x="434" y="11909"/>
                  </a:cubicBezTo>
                  <a:lnTo>
                    <a:pt x="7239" y="301"/>
                  </a:lnTo>
                  <a:close/>
                  <a:moveTo>
                    <a:pt x="7206" y="1"/>
                  </a:moveTo>
                  <a:cubicBezTo>
                    <a:pt x="7139" y="1"/>
                    <a:pt x="7072" y="34"/>
                    <a:pt x="7039" y="68"/>
                  </a:cubicBezTo>
                  <a:lnTo>
                    <a:pt x="1" y="11976"/>
                  </a:lnTo>
                  <a:cubicBezTo>
                    <a:pt x="1" y="12009"/>
                    <a:pt x="1" y="12076"/>
                    <a:pt x="1" y="12109"/>
                  </a:cubicBezTo>
                  <a:cubicBezTo>
                    <a:pt x="34" y="12143"/>
                    <a:pt x="67" y="12176"/>
                    <a:pt x="134" y="12210"/>
                  </a:cubicBezTo>
                  <a:cubicBezTo>
                    <a:pt x="1302" y="12343"/>
                    <a:pt x="2436" y="12576"/>
                    <a:pt x="3570" y="12943"/>
                  </a:cubicBezTo>
                  <a:cubicBezTo>
                    <a:pt x="4637" y="13310"/>
                    <a:pt x="5671" y="13744"/>
                    <a:pt x="6672" y="14244"/>
                  </a:cubicBezTo>
                  <a:cubicBezTo>
                    <a:pt x="7539" y="14678"/>
                    <a:pt x="8473" y="15212"/>
                    <a:pt x="9508" y="15845"/>
                  </a:cubicBezTo>
                  <a:cubicBezTo>
                    <a:pt x="10442" y="16413"/>
                    <a:pt x="11376" y="17013"/>
                    <a:pt x="12243" y="17613"/>
                  </a:cubicBezTo>
                  <a:cubicBezTo>
                    <a:pt x="13143" y="18214"/>
                    <a:pt x="14044" y="18814"/>
                    <a:pt x="14945" y="19381"/>
                  </a:cubicBezTo>
                  <a:cubicBezTo>
                    <a:pt x="15979" y="20015"/>
                    <a:pt x="16879" y="20515"/>
                    <a:pt x="17747" y="20949"/>
                  </a:cubicBezTo>
                  <a:cubicBezTo>
                    <a:pt x="18047" y="21083"/>
                    <a:pt x="18314" y="21216"/>
                    <a:pt x="18614" y="21349"/>
                  </a:cubicBezTo>
                  <a:cubicBezTo>
                    <a:pt x="19281" y="21650"/>
                    <a:pt x="19948" y="21883"/>
                    <a:pt x="20649" y="22117"/>
                  </a:cubicBezTo>
                  <a:cubicBezTo>
                    <a:pt x="21650" y="22450"/>
                    <a:pt x="22684" y="22650"/>
                    <a:pt x="23751" y="22750"/>
                  </a:cubicBezTo>
                  <a:cubicBezTo>
                    <a:pt x="23784" y="22750"/>
                    <a:pt x="23851" y="22717"/>
                    <a:pt x="23884" y="22650"/>
                  </a:cubicBezTo>
                  <a:lnTo>
                    <a:pt x="29055" y="10809"/>
                  </a:lnTo>
                  <a:cubicBezTo>
                    <a:pt x="29088" y="10775"/>
                    <a:pt x="29088" y="10742"/>
                    <a:pt x="29055" y="10708"/>
                  </a:cubicBezTo>
                  <a:cubicBezTo>
                    <a:pt x="29021" y="10675"/>
                    <a:pt x="28988" y="10642"/>
                    <a:pt x="28955" y="10642"/>
                  </a:cubicBezTo>
                  <a:cubicBezTo>
                    <a:pt x="27987" y="10508"/>
                    <a:pt x="27053" y="10275"/>
                    <a:pt x="26153" y="9941"/>
                  </a:cubicBezTo>
                  <a:cubicBezTo>
                    <a:pt x="25252" y="9608"/>
                    <a:pt x="24351" y="9207"/>
                    <a:pt x="23518" y="8740"/>
                  </a:cubicBezTo>
                  <a:cubicBezTo>
                    <a:pt x="22750" y="8340"/>
                    <a:pt x="21916" y="7840"/>
                    <a:pt x="20982" y="7206"/>
                  </a:cubicBezTo>
                  <a:cubicBezTo>
                    <a:pt x="20148" y="6672"/>
                    <a:pt x="19315" y="6072"/>
                    <a:pt x="18481" y="5505"/>
                  </a:cubicBezTo>
                  <a:cubicBezTo>
                    <a:pt x="17647" y="4938"/>
                    <a:pt x="16813" y="4337"/>
                    <a:pt x="15945" y="3770"/>
                  </a:cubicBezTo>
                  <a:cubicBezTo>
                    <a:pt x="14978" y="3136"/>
                    <a:pt x="14111" y="2636"/>
                    <a:pt x="13277" y="2169"/>
                  </a:cubicBezTo>
                  <a:cubicBezTo>
                    <a:pt x="12343" y="1669"/>
                    <a:pt x="11409" y="1235"/>
                    <a:pt x="10408" y="868"/>
                  </a:cubicBezTo>
                  <a:cubicBezTo>
                    <a:pt x="9374" y="468"/>
                    <a:pt x="8307" y="201"/>
                    <a:pt x="7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2165136" y="4217522"/>
              <a:ext cx="81587" cy="187764"/>
            </a:xfrm>
            <a:custGeom>
              <a:avLst/>
              <a:gdLst/>
              <a:ahLst/>
              <a:cxnLst/>
              <a:rect l="l" t="t" r="r" b="b"/>
              <a:pathLst>
                <a:path w="2870" h="6605" extrusionOk="0">
                  <a:moveTo>
                    <a:pt x="1" y="0"/>
                  </a:moveTo>
                  <a:lnTo>
                    <a:pt x="1" y="6605"/>
                  </a:lnTo>
                  <a:lnTo>
                    <a:pt x="2869" y="6605"/>
                  </a:lnTo>
                  <a:lnTo>
                    <a:pt x="2836"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1361973" y="3897002"/>
              <a:ext cx="194416" cy="186826"/>
            </a:xfrm>
            <a:custGeom>
              <a:avLst/>
              <a:gdLst/>
              <a:ahLst/>
              <a:cxnLst/>
              <a:rect l="l" t="t" r="r" b="b"/>
              <a:pathLst>
                <a:path w="6839" h="6572" extrusionOk="0">
                  <a:moveTo>
                    <a:pt x="4403" y="0"/>
                  </a:moveTo>
                  <a:lnTo>
                    <a:pt x="0" y="5104"/>
                  </a:lnTo>
                  <a:lnTo>
                    <a:pt x="2469" y="6572"/>
                  </a:lnTo>
                  <a:lnTo>
                    <a:pt x="6838" y="1502"/>
                  </a:lnTo>
                  <a:lnTo>
                    <a:pt x="4403"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01281" y="4029730"/>
              <a:ext cx="245756" cy="210875"/>
            </a:xfrm>
            <a:custGeom>
              <a:avLst/>
              <a:gdLst/>
              <a:ahLst/>
              <a:cxnLst/>
              <a:rect l="l" t="t" r="r" b="b"/>
              <a:pathLst>
                <a:path w="8645" h="7418" extrusionOk="0">
                  <a:moveTo>
                    <a:pt x="2054" y="0"/>
                  </a:moveTo>
                  <a:cubicBezTo>
                    <a:pt x="1982" y="0"/>
                    <a:pt x="1911" y="37"/>
                    <a:pt x="1868" y="102"/>
                  </a:cubicBezTo>
                  <a:lnTo>
                    <a:pt x="167" y="2036"/>
                  </a:lnTo>
                  <a:cubicBezTo>
                    <a:pt x="0" y="2236"/>
                    <a:pt x="67" y="2537"/>
                    <a:pt x="301" y="2703"/>
                  </a:cubicBezTo>
                  <a:cubicBezTo>
                    <a:pt x="1268" y="3237"/>
                    <a:pt x="1768" y="3471"/>
                    <a:pt x="2969" y="4204"/>
                  </a:cubicBezTo>
                  <a:cubicBezTo>
                    <a:pt x="3703" y="4638"/>
                    <a:pt x="5971" y="6606"/>
                    <a:pt x="7005" y="7207"/>
                  </a:cubicBezTo>
                  <a:cubicBezTo>
                    <a:pt x="7243" y="7357"/>
                    <a:pt x="7465" y="7417"/>
                    <a:pt x="7661" y="7417"/>
                  </a:cubicBezTo>
                  <a:cubicBezTo>
                    <a:pt x="8290" y="7417"/>
                    <a:pt x="8645" y="6794"/>
                    <a:pt x="8340" y="6539"/>
                  </a:cubicBezTo>
                  <a:cubicBezTo>
                    <a:pt x="7005" y="5272"/>
                    <a:pt x="5938" y="3771"/>
                    <a:pt x="5237" y="2103"/>
                  </a:cubicBezTo>
                  <a:cubicBezTo>
                    <a:pt x="5171" y="1936"/>
                    <a:pt x="5071" y="1803"/>
                    <a:pt x="4937" y="1703"/>
                  </a:cubicBezTo>
                  <a:lnTo>
                    <a:pt x="2169" y="35"/>
                  </a:lnTo>
                  <a:cubicBezTo>
                    <a:pt x="2133" y="11"/>
                    <a:pt x="2093" y="0"/>
                    <a:pt x="2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2135741" y="4395790"/>
              <a:ext cx="282626" cy="91991"/>
            </a:xfrm>
            <a:custGeom>
              <a:avLst/>
              <a:gdLst/>
              <a:ahLst/>
              <a:cxnLst/>
              <a:rect l="l" t="t" r="r" b="b"/>
              <a:pathLst>
                <a:path w="9942" h="3236" extrusionOk="0">
                  <a:moveTo>
                    <a:pt x="734" y="0"/>
                  </a:moveTo>
                  <a:cubicBezTo>
                    <a:pt x="634" y="0"/>
                    <a:pt x="534" y="100"/>
                    <a:pt x="501" y="201"/>
                  </a:cubicBezTo>
                  <a:lnTo>
                    <a:pt x="67" y="2736"/>
                  </a:lnTo>
                  <a:cubicBezTo>
                    <a:pt x="1" y="3003"/>
                    <a:pt x="201" y="3236"/>
                    <a:pt x="468" y="3236"/>
                  </a:cubicBezTo>
                  <a:cubicBezTo>
                    <a:pt x="1602" y="3236"/>
                    <a:pt x="3203" y="3169"/>
                    <a:pt x="4637" y="3169"/>
                  </a:cubicBezTo>
                  <a:cubicBezTo>
                    <a:pt x="6305" y="3169"/>
                    <a:pt x="6539" y="3236"/>
                    <a:pt x="8473" y="3236"/>
                  </a:cubicBezTo>
                  <a:cubicBezTo>
                    <a:pt x="9641" y="3236"/>
                    <a:pt x="9941" y="2069"/>
                    <a:pt x="9441" y="1968"/>
                  </a:cubicBezTo>
                  <a:cubicBezTo>
                    <a:pt x="7172" y="1468"/>
                    <a:pt x="6505" y="1435"/>
                    <a:pt x="4537" y="234"/>
                  </a:cubicBezTo>
                  <a:cubicBezTo>
                    <a:pt x="4337" y="100"/>
                    <a:pt x="4104"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2163231" y="1418237"/>
              <a:ext cx="218579" cy="250446"/>
            </a:xfrm>
            <a:custGeom>
              <a:avLst/>
              <a:gdLst/>
              <a:ahLst/>
              <a:cxnLst/>
              <a:rect l="l" t="t" r="r" b="b"/>
              <a:pathLst>
                <a:path w="7689" h="8810" extrusionOk="0">
                  <a:moveTo>
                    <a:pt x="1469" y="1"/>
                  </a:moveTo>
                  <a:lnTo>
                    <a:pt x="1469" y="1"/>
                  </a:lnTo>
                  <a:cubicBezTo>
                    <a:pt x="1635" y="2169"/>
                    <a:pt x="1602" y="4771"/>
                    <a:pt x="1" y="5938"/>
                  </a:cubicBezTo>
                  <a:cubicBezTo>
                    <a:pt x="1" y="5938"/>
                    <a:pt x="601" y="8173"/>
                    <a:pt x="4471" y="8740"/>
                  </a:cubicBezTo>
                  <a:cubicBezTo>
                    <a:pt x="4805" y="8788"/>
                    <a:pt x="5094" y="8810"/>
                    <a:pt x="5342" y="8810"/>
                  </a:cubicBezTo>
                  <a:cubicBezTo>
                    <a:pt x="7688" y="8810"/>
                    <a:pt x="6406" y="6872"/>
                    <a:pt x="6406" y="6872"/>
                  </a:cubicBezTo>
                  <a:cubicBezTo>
                    <a:pt x="4171" y="5972"/>
                    <a:pt x="4571" y="3136"/>
                    <a:pt x="5138" y="1568"/>
                  </a:cubicBezTo>
                  <a:lnTo>
                    <a:pt x="14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1691022" y="1616434"/>
              <a:ext cx="370780" cy="548253"/>
            </a:xfrm>
            <a:custGeom>
              <a:avLst/>
              <a:gdLst/>
              <a:ahLst/>
              <a:cxnLst/>
              <a:rect l="l" t="t" r="r" b="b"/>
              <a:pathLst>
                <a:path w="13043" h="19286" extrusionOk="0">
                  <a:moveTo>
                    <a:pt x="10908" y="0"/>
                  </a:moveTo>
                  <a:cubicBezTo>
                    <a:pt x="10908" y="0"/>
                    <a:pt x="3970" y="4837"/>
                    <a:pt x="1635" y="8273"/>
                  </a:cubicBezTo>
                  <a:cubicBezTo>
                    <a:pt x="601" y="9774"/>
                    <a:pt x="167" y="15645"/>
                    <a:pt x="0" y="19114"/>
                  </a:cubicBezTo>
                  <a:cubicBezTo>
                    <a:pt x="192" y="19236"/>
                    <a:pt x="621" y="19285"/>
                    <a:pt x="1054" y="19285"/>
                  </a:cubicBezTo>
                  <a:cubicBezTo>
                    <a:pt x="1448" y="19285"/>
                    <a:pt x="1845" y="19244"/>
                    <a:pt x="2068" y="19181"/>
                  </a:cubicBezTo>
                  <a:cubicBezTo>
                    <a:pt x="2635" y="16512"/>
                    <a:pt x="4370" y="12943"/>
                    <a:pt x="4904" y="10975"/>
                  </a:cubicBezTo>
                  <a:cubicBezTo>
                    <a:pt x="5271" y="9541"/>
                    <a:pt x="13043" y="3670"/>
                    <a:pt x="13043" y="3670"/>
                  </a:cubicBezTo>
                  <a:lnTo>
                    <a:pt x="10908"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1665409" y="2143650"/>
              <a:ext cx="131847" cy="94863"/>
            </a:xfrm>
            <a:custGeom>
              <a:avLst/>
              <a:gdLst/>
              <a:ahLst/>
              <a:cxnLst/>
              <a:rect l="l" t="t" r="r" b="b"/>
              <a:pathLst>
                <a:path w="4638" h="3337" extrusionOk="0">
                  <a:moveTo>
                    <a:pt x="1268" y="1"/>
                  </a:moveTo>
                  <a:lnTo>
                    <a:pt x="1268" y="1"/>
                  </a:lnTo>
                  <a:cubicBezTo>
                    <a:pt x="0" y="1402"/>
                    <a:pt x="1401" y="3337"/>
                    <a:pt x="1401" y="3337"/>
                  </a:cubicBezTo>
                  <a:lnTo>
                    <a:pt x="4637" y="2770"/>
                  </a:lnTo>
                  <a:lnTo>
                    <a:pt x="2969" y="635"/>
                  </a:lnTo>
                  <a:lnTo>
                    <a:pt x="1268"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1705235" y="2221120"/>
              <a:ext cx="94863" cy="85368"/>
            </a:xfrm>
            <a:custGeom>
              <a:avLst/>
              <a:gdLst/>
              <a:ahLst/>
              <a:cxnLst/>
              <a:rect l="l" t="t" r="r" b="b"/>
              <a:pathLst>
                <a:path w="3337" h="3003" extrusionOk="0">
                  <a:moveTo>
                    <a:pt x="3236" y="1"/>
                  </a:moveTo>
                  <a:lnTo>
                    <a:pt x="0" y="568"/>
                  </a:lnTo>
                  <a:lnTo>
                    <a:pt x="401" y="3003"/>
                  </a:lnTo>
                  <a:lnTo>
                    <a:pt x="3336" y="2636"/>
                  </a:lnTo>
                  <a:lnTo>
                    <a:pt x="3236"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1817126" y="1580388"/>
              <a:ext cx="330015" cy="304430"/>
            </a:xfrm>
            <a:custGeom>
              <a:avLst/>
              <a:gdLst/>
              <a:ahLst/>
              <a:cxnLst/>
              <a:rect l="l" t="t" r="r" b="b"/>
              <a:pathLst>
                <a:path w="11609" h="10709" extrusionOk="0">
                  <a:moveTo>
                    <a:pt x="8507" y="1"/>
                  </a:moveTo>
                  <a:cubicBezTo>
                    <a:pt x="3903" y="1"/>
                    <a:pt x="1" y="5071"/>
                    <a:pt x="1" y="5071"/>
                  </a:cubicBezTo>
                  <a:lnTo>
                    <a:pt x="3170" y="10708"/>
                  </a:lnTo>
                  <a:cubicBezTo>
                    <a:pt x="5171" y="9441"/>
                    <a:pt x="7072" y="8040"/>
                    <a:pt x="8874" y="6505"/>
                  </a:cubicBezTo>
                  <a:cubicBezTo>
                    <a:pt x="11609" y="4070"/>
                    <a:pt x="11409" y="34"/>
                    <a:pt x="8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1961253" y="1685370"/>
              <a:ext cx="125507" cy="163401"/>
            </a:xfrm>
            <a:custGeom>
              <a:avLst/>
              <a:gdLst/>
              <a:ahLst/>
              <a:cxnLst/>
              <a:rect l="l" t="t" r="r" b="b"/>
              <a:pathLst>
                <a:path w="4415" h="5748" extrusionOk="0">
                  <a:moveTo>
                    <a:pt x="3807" y="1"/>
                  </a:moveTo>
                  <a:cubicBezTo>
                    <a:pt x="3737" y="1"/>
                    <a:pt x="3647" y="25"/>
                    <a:pt x="3537" y="77"/>
                  </a:cubicBezTo>
                  <a:cubicBezTo>
                    <a:pt x="1902" y="811"/>
                    <a:pt x="268" y="3346"/>
                    <a:pt x="1" y="5748"/>
                  </a:cubicBezTo>
                  <a:cubicBezTo>
                    <a:pt x="735" y="5248"/>
                    <a:pt x="1669" y="4580"/>
                    <a:pt x="2569" y="3813"/>
                  </a:cubicBezTo>
                  <a:cubicBezTo>
                    <a:pt x="3586" y="1840"/>
                    <a:pt x="4415" y="1"/>
                    <a:pt x="3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1952725" y="1580388"/>
              <a:ext cx="555701" cy="762426"/>
            </a:xfrm>
            <a:custGeom>
              <a:avLst/>
              <a:gdLst/>
              <a:ahLst/>
              <a:cxnLst/>
              <a:rect l="l" t="t" r="r" b="b"/>
              <a:pathLst>
                <a:path w="19548" h="26820" extrusionOk="0">
                  <a:moveTo>
                    <a:pt x="3981" y="0"/>
                  </a:moveTo>
                  <a:cubicBezTo>
                    <a:pt x="2406" y="0"/>
                    <a:pt x="1136" y="1387"/>
                    <a:pt x="1268" y="2970"/>
                  </a:cubicBezTo>
                  <a:cubicBezTo>
                    <a:pt x="2002" y="13244"/>
                    <a:pt x="67" y="22817"/>
                    <a:pt x="1" y="24985"/>
                  </a:cubicBezTo>
                  <a:lnTo>
                    <a:pt x="15145" y="26820"/>
                  </a:lnTo>
                  <a:cubicBezTo>
                    <a:pt x="19548" y="11175"/>
                    <a:pt x="16846" y="2169"/>
                    <a:pt x="16846" y="2169"/>
                  </a:cubicBezTo>
                  <a:cubicBezTo>
                    <a:pt x="15478" y="1602"/>
                    <a:pt x="14044" y="1168"/>
                    <a:pt x="12576" y="835"/>
                  </a:cubicBezTo>
                  <a:cubicBezTo>
                    <a:pt x="10441" y="468"/>
                    <a:pt x="8273" y="201"/>
                    <a:pt x="6138" y="68"/>
                  </a:cubicBezTo>
                  <a:cubicBezTo>
                    <a:pt x="5405" y="1"/>
                    <a:pt x="4704" y="1"/>
                    <a:pt x="4037" y="1"/>
                  </a:cubicBezTo>
                  <a:cubicBezTo>
                    <a:pt x="4018" y="0"/>
                    <a:pt x="4000" y="0"/>
                    <a:pt x="3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2384198" y="1461873"/>
              <a:ext cx="561386" cy="320520"/>
            </a:xfrm>
            <a:custGeom>
              <a:avLst/>
              <a:gdLst/>
              <a:ahLst/>
              <a:cxnLst/>
              <a:rect l="l" t="t" r="r" b="b"/>
              <a:pathLst>
                <a:path w="19748" h="11275" extrusionOk="0">
                  <a:moveTo>
                    <a:pt x="18247" y="0"/>
                  </a:moveTo>
                  <a:cubicBezTo>
                    <a:pt x="16312" y="2068"/>
                    <a:pt x="13243" y="3336"/>
                    <a:pt x="11108" y="5104"/>
                  </a:cubicBezTo>
                  <a:cubicBezTo>
                    <a:pt x="10041" y="5838"/>
                    <a:pt x="34" y="7205"/>
                    <a:pt x="34" y="7205"/>
                  </a:cubicBezTo>
                  <a:lnTo>
                    <a:pt x="0" y="11275"/>
                  </a:lnTo>
                  <a:cubicBezTo>
                    <a:pt x="0" y="11275"/>
                    <a:pt x="8973" y="10274"/>
                    <a:pt x="12776" y="8406"/>
                  </a:cubicBezTo>
                  <a:cubicBezTo>
                    <a:pt x="15845" y="6905"/>
                    <a:pt x="18180" y="4070"/>
                    <a:pt x="19748" y="1068"/>
                  </a:cubicBezTo>
                  <a:cubicBezTo>
                    <a:pt x="19481" y="734"/>
                    <a:pt x="18714" y="67"/>
                    <a:pt x="1824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2263751" y="1602248"/>
              <a:ext cx="366061" cy="255023"/>
            </a:xfrm>
            <a:custGeom>
              <a:avLst/>
              <a:gdLst/>
              <a:ahLst/>
              <a:cxnLst/>
              <a:rect l="l" t="t" r="r" b="b"/>
              <a:pathLst>
                <a:path w="12877" h="8971" extrusionOk="0">
                  <a:moveTo>
                    <a:pt x="8006" y="0"/>
                  </a:moveTo>
                  <a:cubicBezTo>
                    <a:pt x="6511" y="0"/>
                    <a:pt x="5025" y="185"/>
                    <a:pt x="3570" y="566"/>
                  </a:cubicBezTo>
                  <a:cubicBezTo>
                    <a:pt x="1" y="1500"/>
                    <a:pt x="735" y="6570"/>
                    <a:pt x="2970" y="8505"/>
                  </a:cubicBezTo>
                  <a:cubicBezTo>
                    <a:pt x="3351" y="8836"/>
                    <a:pt x="3936" y="8971"/>
                    <a:pt x="4637" y="8971"/>
                  </a:cubicBezTo>
                  <a:cubicBezTo>
                    <a:pt x="7677" y="8971"/>
                    <a:pt x="12877" y="6437"/>
                    <a:pt x="12877" y="6437"/>
                  </a:cubicBezTo>
                  <a:lnTo>
                    <a:pt x="10208" y="132"/>
                  </a:lnTo>
                  <a:cubicBezTo>
                    <a:pt x="9473" y="45"/>
                    <a:pt x="8738" y="0"/>
                    <a:pt x="8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2892453" y="1415395"/>
              <a:ext cx="87272" cy="101969"/>
            </a:xfrm>
            <a:custGeom>
              <a:avLst/>
              <a:gdLst/>
              <a:ahLst/>
              <a:cxnLst/>
              <a:rect l="l" t="t" r="r" b="b"/>
              <a:pathLst>
                <a:path w="3070" h="3587" extrusionOk="0">
                  <a:moveTo>
                    <a:pt x="2269" y="1"/>
                  </a:moveTo>
                  <a:lnTo>
                    <a:pt x="1" y="2002"/>
                  </a:lnTo>
                  <a:lnTo>
                    <a:pt x="968" y="3470"/>
                  </a:lnTo>
                  <a:cubicBezTo>
                    <a:pt x="1244" y="3549"/>
                    <a:pt x="1526" y="3586"/>
                    <a:pt x="1806" y="3586"/>
                  </a:cubicBezTo>
                  <a:cubicBezTo>
                    <a:pt x="2237" y="3586"/>
                    <a:pt x="2665" y="3498"/>
                    <a:pt x="3069" y="3336"/>
                  </a:cubicBezTo>
                  <a:lnTo>
                    <a:pt x="22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955681" y="1415395"/>
              <a:ext cx="50288" cy="94863"/>
            </a:xfrm>
            <a:custGeom>
              <a:avLst/>
              <a:gdLst/>
              <a:ahLst/>
              <a:cxnLst/>
              <a:rect l="l" t="t" r="r" b="b"/>
              <a:pathLst>
                <a:path w="1769" h="3337" extrusionOk="0">
                  <a:moveTo>
                    <a:pt x="1" y="1"/>
                  </a:moveTo>
                  <a:lnTo>
                    <a:pt x="801" y="3336"/>
                  </a:lnTo>
                  <a:lnTo>
                    <a:pt x="1669" y="2869"/>
                  </a:lnTo>
                  <a:lnTo>
                    <a:pt x="1769" y="301"/>
                  </a:lnTo>
                  <a:lnTo>
                    <a:pt x="1"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394631" y="1348903"/>
              <a:ext cx="16147" cy="23964"/>
            </a:xfrm>
            <a:custGeom>
              <a:avLst/>
              <a:gdLst/>
              <a:ahLst/>
              <a:cxnLst/>
              <a:rect l="l" t="t" r="r" b="b"/>
              <a:pathLst>
                <a:path w="568" h="843" extrusionOk="0">
                  <a:moveTo>
                    <a:pt x="265" y="1"/>
                  </a:moveTo>
                  <a:cubicBezTo>
                    <a:pt x="119" y="1"/>
                    <a:pt x="31" y="189"/>
                    <a:pt x="0" y="405"/>
                  </a:cubicBezTo>
                  <a:cubicBezTo>
                    <a:pt x="0" y="638"/>
                    <a:pt x="100" y="805"/>
                    <a:pt x="267" y="839"/>
                  </a:cubicBezTo>
                  <a:cubicBezTo>
                    <a:pt x="277" y="841"/>
                    <a:pt x="287" y="842"/>
                    <a:pt x="296" y="842"/>
                  </a:cubicBezTo>
                  <a:cubicBezTo>
                    <a:pt x="419" y="842"/>
                    <a:pt x="534" y="655"/>
                    <a:pt x="534" y="438"/>
                  </a:cubicBezTo>
                  <a:cubicBezTo>
                    <a:pt x="567" y="205"/>
                    <a:pt x="434" y="38"/>
                    <a:pt x="300" y="5"/>
                  </a:cubicBezTo>
                  <a:cubicBezTo>
                    <a:pt x="288" y="2"/>
                    <a:pt x="276" y="1"/>
                    <a:pt x="2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2386074" y="1359449"/>
              <a:ext cx="31327" cy="64900"/>
            </a:xfrm>
            <a:custGeom>
              <a:avLst/>
              <a:gdLst/>
              <a:ahLst/>
              <a:cxnLst/>
              <a:rect l="l" t="t" r="r" b="b"/>
              <a:pathLst>
                <a:path w="1102" h="2283" extrusionOk="0">
                  <a:moveTo>
                    <a:pt x="101" y="1"/>
                  </a:moveTo>
                  <a:lnTo>
                    <a:pt x="1" y="2202"/>
                  </a:lnTo>
                  <a:cubicBezTo>
                    <a:pt x="148" y="2256"/>
                    <a:pt x="300" y="2282"/>
                    <a:pt x="451" y="2282"/>
                  </a:cubicBezTo>
                  <a:cubicBezTo>
                    <a:pt x="677" y="2282"/>
                    <a:pt x="902" y="2222"/>
                    <a:pt x="1102" y="2102"/>
                  </a:cubicBezTo>
                  <a:cubicBezTo>
                    <a:pt x="701" y="1435"/>
                    <a:pt x="334" y="734"/>
                    <a:pt x="10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2376608" y="1311094"/>
              <a:ext cx="33203" cy="27518"/>
            </a:xfrm>
            <a:custGeom>
              <a:avLst/>
              <a:gdLst/>
              <a:ahLst/>
              <a:cxnLst/>
              <a:rect l="l" t="t" r="r" b="b"/>
              <a:pathLst>
                <a:path w="1168" h="968" extrusionOk="0">
                  <a:moveTo>
                    <a:pt x="167" y="0"/>
                  </a:moveTo>
                  <a:cubicBezTo>
                    <a:pt x="67" y="0"/>
                    <a:pt x="0" y="34"/>
                    <a:pt x="0" y="100"/>
                  </a:cubicBezTo>
                  <a:cubicBezTo>
                    <a:pt x="0" y="200"/>
                    <a:pt x="34" y="267"/>
                    <a:pt x="134" y="267"/>
                  </a:cubicBezTo>
                  <a:cubicBezTo>
                    <a:pt x="467" y="334"/>
                    <a:pt x="734" y="567"/>
                    <a:pt x="901" y="901"/>
                  </a:cubicBezTo>
                  <a:cubicBezTo>
                    <a:pt x="901" y="934"/>
                    <a:pt x="968" y="968"/>
                    <a:pt x="1001" y="968"/>
                  </a:cubicBezTo>
                  <a:lnTo>
                    <a:pt x="1068" y="968"/>
                  </a:lnTo>
                  <a:cubicBezTo>
                    <a:pt x="1134" y="934"/>
                    <a:pt x="1168" y="868"/>
                    <a:pt x="1134" y="801"/>
                  </a:cubicBezTo>
                  <a:cubicBezTo>
                    <a:pt x="934" y="401"/>
                    <a:pt x="567" y="10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174545" y="1212877"/>
              <a:ext cx="240013" cy="320890"/>
            </a:xfrm>
            <a:custGeom>
              <a:avLst/>
              <a:gdLst/>
              <a:ahLst/>
              <a:cxnLst/>
              <a:rect l="l" t="t" r="r" b="b"/>
              <a:pathLst>
                <a:path w="8443" h="11288" extrusionOk="0">
                  <a:moveTo>
                    <a:pt x="3790" y="0"/>
                  </a:moveTo>
                  <a:cubicBezTo>
                    <a:pt x="1809" y="0"/>
                    <a:pt x="0" y="1639"/>
                    <a:pt x="103" y="3856"/>
                  </a:cubicBezTo>
                  <a:cubicBezTo>
                    <a:pt x="137" y="6691"/>
                    <a:pt x="37" y="8359"/>
                    <a:pt x="1371" y="9960"/>
                  </a:cubicBezTo>
                  <a:cubicBezTo>
                    <a:pt x="2121" y="10868"/>
                    <a:pt x="3150" y="11288"/>
                    <a:pt x="4170" y="11288"/>
                  </a:cubicBezTo>
                  <a:cubicBezTo>
                    <a:pt x="5736" y="11288"/>
                    <a:pt x="7277" y="10297"/>
                    <a:pt x="7742" y="8559"/>
                  </a:cubicBezTo>
                  <a:cubicBezTo>
                    <a:pt x="8443" y="6057"/>
                    <a:pt x="8242" y="1821"/>
                    <a:pt x="5541" y="453"/>
                  </a:cubicBezTo>
                  <a:cubicBezTo>
                    <a:pt x="4972" y="142"/>
                    <a:pt x="4373" y="0"/>
                    <a:pt x="379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2080734" y="1133962"/>
              <a:ext cx="414416" cy="357931"/>
            </a:xfrm>
            <a:custGeom>
              <a:avLst/>
              <a:gdLst/>
              <a:ahLst/>
              <a:cxnLst/>
              <a:rect l="l" t="t" r="r" b="b"/>
              <a:pathLst>
                <a:path w="14578" h="12591" extrusionOk="0">
                  <a:moveTo>
                    <a:pt x="8828" y="0"/>
                  </a:moveTo>
                  <a:cubicBezTo>
                    <a:pt x="7667" y="0"/>
                    <a:pt x="7306" y="1128"/>
                    <a:pt x="7306" y="1128"/>
                  </a:cubicBezTo>
                  <a:cubicBezTo>
                    <a:pt x="7306" y="1128"/>
                    <a:pt x="7751" y="733"/>
                    <a:pt x="8419" y="733"/>
                  </a:cubicBezTo>
                  <a:cubicBezTo>
                    <a:pt x="8979" y="733"/>
                    <a:pt x="9697" y="1010"/>
                    <a:pt x="10442" y="2028"/>
                  </a:cubicBezTo>
                  <a:cubicBezTo>
                    <a:pt x="10913" y="2660"/>
                    <a:pt x="10694" y="2879"/>
                    <a:pt x="10102" y="2879"/>
                  </a:cubicBezTo>
                  <a:cubicBezTo>
                    <a:pt x="8768" y="2879"/>
                    <a:pt x="5539" y="1770"/>
                    <a:pt x="4024" y="1770"/>
                  </a:cubicBezTo>
                  <a:cubicBezTo>
                    <a:pt x="3832" y="1770"/>
                    <a:pt x="3667" y="1788"/>
                    <a:pt x="3537" y="1828"/>
                  </a:cubicBezTo>
                  <a:cubicBezTo>
                    <a:pt x="1902" y="2329"/>
                    <a:pt x="1068" y="4430"/>
                    <a:pt x="2036" y="5564"/>
                  </a:cubicBezTo>
                  <a:cubicBezTo>
                    <a:pt x="1" y="6798"/>
                    <a:pt x="4171" y="12402"/>
                    <a:pt x="4171" y="12402"/>
                  </a:cubicBezTo>
                  <a:cubicBezTo>
                    <a:pt x="4604" y="12531"/>
                    <a:pt x="5004" y="12590"/>
                    <a:pt x="5372" y="12590"/>
                  </a:cubicBezTo>
                  <a:cubicBezTo>
                    <a:pt x="8440" y="12590"/>
                    <a:pt x="9338" y="8508"/>
                    <a:pt x="9041" y="6632"/>
                  </a:cubicBezTo>
                  <a:cubicBezTo>
                    <a:pt x="11509" y="6398"/>
                    <a:pt x="14578" y="3896"/>
                    <a:pt x="11342" y="1228"/>
                  </a:cubicBezTo>
                  <a:cubicBezTo>
                    <a:pt x="10248" y="304"/>
                    <a:pt x="9430"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2291808" y="1346145"/>
              <a:ext cx="69647" cy="87926"/>
            </a:xfrm>
            <a:custGeom>
              <a:avLst/>
              <a:gdLst/>
              <a:ahLst/>
              <a:cxnLst/>
              <a:rect l="l" t="t" r="r" b="b"/>
              <a:pathLst>
                <a:path w="2450" h="3093" extrusionOk="0">
                  <a:moveTo>
                    <a:pt x="1054" y="0"/>
                  </a:moveTo>
                  <a:cubicBezTo>
                    <a:pt x="425" y="0"/>
                    <a:pt x="1" y="625"/>
                    <a:pt x="148" y="1302"/>
                  </a:cubicBezTo>
                  <a:cubicBezTo>
                    <a:pt x="248" y="1936"/>
                    <a:pt x="582" y="2503"/>
                    <a:pt x="1115" y="2904"/>
                  </a:cubicBezTo>
                  <a:cubicBezTo>
                    <a:pt x="1290" y="3035"/>
                    <a:pt x="1461" y="3093"/>
                    <a:pt x="1618" y="3093"/>
                  </a:cubicBezTo>
                  <a:cubicBezTo>
                    <a:pt x="2058" y="3093"/>
                    <a:pt x="2392" y="2636"/>
                    <a:pt x="2416" y="2070"/>
                  </a:cubicBezTo>
                  <a:cubicBezTo>
                    <a:pt x="2450" y="1336"/>
                    <a:pt x="2116" y="202"/>
                    <a:pt x="1315" y="35"/>
                  </a:cubicBezTo>
                  <a:cubicBezTo>
                    <a:pt x="1225" y="11"/>
                    <a:pt x="1138" y="0"/>
                    <a:pt x="1054"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406519" y="2290649"/>
              <a:ext cx="824085" cy="1725862"/>
            </a:xfrm>
            <a:custGeom>
              <a:avLst/>
              <a:gdLst/>
              <a:ahLst/>
              <a:cxnLst/>
              <a:rect l="l" t="t" r="r" b="b"/>
              <a:pathLst>
                <a:path w="28989" h="60711" extrusionOk="0">
                  <a:moveTo>
                    <a:pt x="19215" y="0"/>
                  </a:moveTo>
                  <a:cubicBezTo>
                    <a:pt x="19215" y="0"/>
                    <a:pt x="16780" y="19481"/>
                    <a:pt x="15345" y="29021"/>
                  </a:cubicBezTo>
                  <a:cubicBezTo>
                    <a:pt x="14011" y="37794"/>
                    <a:pt x="1" y="58009"/>
                    <a:pt x="1" y="58009"/>
                  </a:cubicBezTo>
                  <a:lnTo>
                    <a:pt x="4471" y="60710"/>
                  </a:lnTo>
                  <a:cubicBezTo>
                    <a:pt x="4471" y="60710"/>
                    <a:pt x="21883" y="39329"/>
                    <a:pt x="24051" y="30522"/>
                  </a:cubicBezTo>
                  <a:cubicBezTo>
                    <a:pt x="26020" y="22450"/>
                    <a:pt x="28988" y="1168"/>
                    <a:pt x="28988" y="1168"/>
                  </a:cubicBezTo>
                  <a:lnTo>
                    <a:pt x="19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080734" y="2514430"/>
              <a:ext cx="109076" cy="573724"/>
            </a:xfrm>
            <a:custGeom>
              <a:avLst/>
              <a:gdLst/>
              <a:ahLst/>
              <a:cxnLst/>
              <a:rect l="l" t="t" r="r" b="b"/>
              <a:pathLst>
                <a:path w="3837" h="20182" extrusionOk="0">
                  <a:moveTo>
                    <a:pt x="2636" y="1"/>
                  </a:moveTo>
                  <a:cubicBezTo>
                    <a:pt x="2469" y="1"/>
                    <a:pt x="2269" y="67"/>
                    <a:pt x="2169" y="201"/>
                  </a:cubicBezTo>
                  <a:cubicBezTo>
                    <a:pt x="1035" y="1268"/>
                    <a:pt x="1035" y="3103"/>
                    <a:pt x="801" y="4504"/>
                  </a:cubicBezTo>
                  <a:cubicBezTo>
                    <a:pt x="101" y="8807"/>
                    <a:pt x="1" y="13210"/>
                    <a:pt x="468" y="17547"/>
                  </a:cubicBezTo>
                  <a:cubicBezTo>
                    <a:pt x="535" y="18280"/>
                    <a:pt x="635" y="19048"/>
                    <a:pt x="801" y="19781"/>
                  </a:cubicBezTo>
                  <a:cubicBezTo>
                    <a:pt x="801" y="19915"/>
                    <a:pt x="835" y="20048"/>
                    <a:pt x="902" y="20182"/>
                  </a:cubicBezTo>
                  <a:cubicBezTo>
                    <a:pt x="1869" y="15512"/>
                    <a:pt x="2970" y="8674"/>
                    <a:pt x="3837" y="3036"/>
                  </a:cubicBezTo>
                  <a:cubicBezTo>
                    <a:pt x="3837" y="3003"/>
                    <a:pt x="3837" y="2969"/>
                    <a:pt x="3837" y="2936"/>
                  </a:cubicBezTo>
                  <a:cubicBezTo>
                    <a:pt x="3837" y="1969"/>
                    <a:pt x="3537" y="1001"/>
                    <a:pt x="3003" y="201"/>
                  </a:cubicBezTo>
                  <a:cubicBezTo>
                    <a:pt x="2936" y="67"/>
                    <a:pt x="2803" y="1"/>
                    <a:pt x="2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2099724" y="2308672"/>
              <a:ext cx="303464" cy="1986627"/>
            </a:xfrm>
            <a:custGeom>
              <a:avLst/>
              <a:gdLst/>
              <a:ahLst/>
              <a:cxnLst/>
              <a:rect l="l" t="t" r="r" b="b"/>
              <a:pathLst>
                <a:path w="10675" h="69884" extrusionOk="0">
                  <a:moveTo>
                    <a:pt x="0" y="0"/>
                  </a:moveTo>
                  <a:cubicBezTo>
                    <a:pt x="0" y="0"/>
                    <a:pt x="1434" y="21049"/>
                    <a:pt x="1434" y="30755"/>
                  </a:cubicBezTo>
                  <a:cubicBezTo>
                    <a:pt x="1434" y="39662"/>
                    <a:pt x="1368" y="69883"/>
                    <a:pt x="1368" y="69883"/>
                  </a:cubicBezTo>
                  <a:lnTo>
                    <a:pt x="6204" y="69883"/>
                  </a:lnTo>
                  <a:cubicBezTo>
                    <a:pt x="6204" y="69883"/>
                    <a:pt x="9607" y="39695"/>
                    <a:pt x="10141" y="30655"/>
                  </a:cubicBezTo>
                  <a:cubicBezTo>
                    <a:pt x="10674" y="21983"/>
                    <a:pt x="9974" y="1201"/>
                    <a:pt x="9974" y="120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36"/>
            <p:cNvGrpSpPr/>
            <p:nvPr/>
          </p:nvGrpSpPr>
          <p:grpSpPr>
            <a:xfrm>
              <a:off x="967485" y="768697"/>
              <a:ext cx="610708" cy="327883"/>
              <a:chOff x="967485" y="768697"/>
              <a:chExt cx="610708" cy="327883"/>
            </a:xfrm>
          </p:grpSpPr>
          <p:sp>
            <p:nvSpPr>
              <p:cNvPr id="665" name="Google Shape;665;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6"/>
            <p:cNvGrpSpPr/>
            <p:nvPr/>
          </p:nvGrpSpPr>
          <p:grpSpPr>
            <a:xfrm>
              <a:off x="3096335" y="1844024"/>
              <a:ext cx="1039309" cy="543676"/>
              <a:chOff x="3096335" y="1844024"/>
              <a:chExt cx="1039309" cy="543676"/>
            </a:xfrm>
          </p:grpSpPr>
          <p:sp>
            <p:nvSpPr>
              <p:cNvPr id="684" name="Google Shape;684;p36"/>
              <p:cNvSpPr/>
              <p:nvPr/>
            </p:nvSpPr>
            <p:spPr>
              <a:xfrm>
                <a:off x="3274803" y="2091969"/>
                <a:ext cx="358272" cy="159819"/>
              </a:xfrm>
              <a:custGeom>
                <a:avLst/>
                <a:gdLst/>
                <a:ahLst/>
                <a:cxnLst/>
                <a:rect l="l" t="t" r="r" b="b"/>
                <a:pathLst>
                  <a:path w="12603" h="5622" extrusionOk="0">
                    <a:moveTo>
                      <a:pt x="630" y="1"/>
                    </a:moveTo>
                    <a:cubicBezTo>
                      <a:pt x="187" y="1"/>
                      <a:pt x="0" y="608"/>
                      <a:pt x="427" y="852"/>
                    </a:cubicBezTo>
                    <a:lnTo>
                      <a:pt x="11869" y="5588"/>
                    </a:lnTo>
                    <a:cubicBezTo>
                      <a:pt x="11969" y="5622"/>
                      <a:pt x="12069" y="5622"/>
                      <a:pt x="12136" y="5622"/>
                    </a:cubicBezTo>
                    <a:cubicBezTo>
                      <a:pt x="12302" y="5588"/>
                      <a:pt x="12436" y="5488"/>
                      <a:pt x="12502" y="5355"/>
                    </a:cubicBezTo>
                    <a:cubicBezTo>
                      <a:pt x="12603" y="5088"/>
                      <a:pt x="12502" y="4821"/>
                      <a:pt x="12269" y="4721"/>
                    </a:cubicBezTo>
                    <a:lnTo>
                      <a:pt x="761" y="18"/>
                    </a:lnTo>
                    <a:cubicBezTo>
                      <a:pt x="715" y="6"/>
                      <a:pt x="671"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311588" y="2205764"/>
                <a:ext cx="319582" cy="124882"/>
              </a:xfrm>
              <a:custGeom>
                <a:avLst/>
                <a:gdLst/>
                <a:ahLst/>
                <a:cxnLst/>
                <a:rect l="l" t="t" r="r" b="b"/>
                <a:pathLst>
                  <a:path w="11242" h="4393" extrusionOk="0">
                    <a:moveTo>
                      <a:pt x="10647" y="0"/>
                    </a:moveTo>
                    <a:cubicBezTo>
                      <a:pt x="10601" y="0"/>
                      <a:pt x="10554" y="6"/>
                      <a:pt x="10508" y="18"/>
                    </a:cubicBezTo>
                    <a:lnTo>
                      <a:pt x="367" y="3553"/>
                    </a:lnTo>
                    <a:cubicBezTo>
                      <a:pt x="134" y="3620"/>
                      <a:pt x="0" y="3887"/>
                      <a:pt x="134" y="4120"/>
                    </a:cubicBezTo>
                    <a:cubicBezTo>
                      <a:pt x="194" y="4270"/>
                      <a:pt x="360" y="4392"/>
                      <a:pt x="538" y="4392"/>
                    </a:cubicBezTo>
                    <a:cubicBezTo>
                      <a:pt x="559" y="4392"/>
                      <a:pt x="580" y="4391"/>
                      <a:pt x="601" y="4387"/>
                    </a:cubicBezTo>
                    <a:lnTo>
                      <a:pt x="701" y="4387"/>
                    </a:lnTo>
                    <a:lnTo>
                      <a:pt x="10842" y="918"/>
                    </a:lnTo>
                    <a:cubicBezTo>
                      <a:pt x="11075" y="851"/>
                      <a:pt x="11242" y="585"/>
                      <a:pt x="11142" y="318"/>
                    </a:cubicBezTo>
                    <a:cubicBezTo>
                      <a:pt x="11059" y="125"/>
                      <a:pt x="10863" y="0"/>
                      <a:pt x="10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602714" y="1980533"/>
                <a:ext cx="334762" cy="271255"/>
              </a:xfrm>
              <a:custGeom>
                <a:avLst/>
                <a:gdLst/>
                <a:ahLst/>
                <a:cxnLst/>
                <a:rect l="l" t="t" r="r" b="b"/>
                <a:pathLst>
                  <a:path w="11776" h="9542" extrusionOk="0">
                    <a:moveTo>
                      <a:pt x="11170" y="0"/>
                    </a:moveTo>
                    <a:cubicBezTo>
                      <a:pt x="11043" y="0"/>
                      <a:pt x="10915" y="43"/>
                      <a:pt x="10808" y="135"/>
                    </a:cubicBezTo>
                    <a:lnTo>
                      <a:pt x="234" y="8708"/>
                    </a:lnTo>
                    <a:cubicBezTo>
                      <a:pt x="0" y="8875"/>
                      <a:pt x="0" y="9175"/>
                      <a:pt x="167" y="9375"/>
                    </a:cubicBezTo>
                    <a:cubicBezTo>
                      <a:pt x="267" y="9475"/>
                      <a:pt x="434" y="9542"/>
                      <a:pt x="601" y="9542"/>
                    </a:cubicBezTo>
                    <a:cubicBezTo>
                      <a:pt x="701" y="9508"/>
                      <a:pt x="767" y="9475"/>
                      <a:pt x="867" y="9408"/>
                    </a:cubicBezTo>
                    <a:lnTo>
                      <a:pt x="11508" y="902"/>
                    </a:lnTo>
                    <a:cubicBezTo>
                      <a:pt x="11742" y="702"/>
                      <a:pt x="11775" y="368"/>
                      <a:pt x="11575" y="168"/>
                    </a:cubicBezTo>
                    <a:cubicBezTo>
                      <a:pt x="11467" y="60"/>
                      <a:pt x="11319" y="0"/>
                      <a:pt x="1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600810" y="2205309"/>
                <a:ext cx="366999" cy="40793"/>
              </a:xfrm>
              <a:custGeom>
                <a:avLst/>
                <a:gdLst/>
                <a:ahLst/>
                <a:cxnLst/>
                <a:rect l="l" t="t" r="r" b="b"/>
                <a:pathLst>
                  <a:path w="12910" h="1435" extrusionOk="0">
                    <a:moveTo>
                      <a:pt x="534" y="0"/>
                    </a:moveTo>
                    <a:cubicBezTo>
                      <a:pt x="267" y="0"/>
                      <a:pt x="34" y="200"/>
                      <a:pt x="0" y="467"/>
                    </a:cubicBezTo>
                    <a:cubicBezTo>
                      <a:pt x="0" y="734"/>
                      <a:pt x="201" y="934"/>
                      <a:pt x="467" y="968"/>
                    </a:cubicBezTo>
                    <a:lnTo>
                      <a:pt x="12309" y="1435"/>
                    </a:lnTo>
                    <a:lnTo>
                      <a:pt x="12409" y="1435"/>
                    </a:lnTo>
                    <a:cubicBezTo>
                      <a:pt x="12676" y="1401"/>
                      <a:pt x="12876" y="1201"/>
                      <a:pt x="12910" y="968"/>
                    </a:cubicBezTo>
                    <a:cubicBezTo>
                      <a:pt x="12910" y="687"/>
                      <a:pt x="12705" y="464"/>
                      <a:pt x="12433" y="464"/>
                    </a:cubicBezTo>
                    <a:cubicBezTo>
                      <a:pt x="12414" y="464"/>
                      <a:pt x="12395" y="465"/>
                      <a:pt x="12376" y="467"/>
                    </a:cubicBezTo>
                    <a:lnTo>
                      <a:pt x="5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252800" y="2022691"/>
                <a:ext cx="73997" cy="145009"/>
              </a:xfrm>
              <a:custGeom>
                <a:avLst/>
                <a:gdLst/>
                <a:ahLst/>
                <a:cxnLst/>
                <a:rect l="l" t="t" r="r" b="b"/>
                <a:pathLst>
                  <a:path w="2603" h="5101" extrusionOk="0">
                    <a:moveTo>
                      <a:pt x="1258" y="0"/>
                    </a:moveTo>
                    <a:cubicBezTo>
                      <a:pt x="1206" y="0"/>
                      <a:pt x="1154" y="6"/>
                      <a:pt x="1101" y="20"/>
                    </a:cubicBezTo>
                    <a:lnTo>
                      <a:pt x="667" y="86"/>
                    </a:lnTo>
                    <a:cubicBezTo>
                      <a:pt x="267" y="153"/>
                      <a:pt x="0" y="553"/>
                      <a:pt x="67" y="954"/>
                    </a:cubicBezTo>
                    <a:lnTo>
                      <a:pt x="667" y="4489"/>
                    </a:lnTo>
                    <a:cubicBezTo>
                      <a:pt x="727" y="4848"/>
                      <a:pt x="1029" y="5100"/>
                      <a:pt x="1379" y="5100"/>
                    </a:cubicBezTo>
                    <a:cubicBezTo>
                      <a:pt x="1419" y="5100"/>
                      <a:pt x="1460" y="5097"/>
                      <a:pt x="1501" y="5090"/>
                    </a:cubicBezTo>
                    <a:lnTo>
                      <a:pt x="1935" y="5023"/>
                    </a:lnTo>
                    <a:cubicBezTo>
                      <a:pt x="2335" y="4956"/>
                      <a:pt x="2602" y="4590"/>
                      <a:pt x="2535" y="4189"/>
                    </a:cubicBezTo>
                    <a:lnTo>
                      <a:pt x="1968" y="620"/>
                    </a:lnTo>
                    <a:cubicBezTo>
                      <a:pt x="1910" y="272"/>
                      <a:pt x="1601" y="0"/>
                      <a:pt x="1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262266" y="2008648"/>
                <a:ext cx="30389" cy="28968"/>
              </a:xfrm>
              <a:custGeom>
                <a:avLst/>
                <a:gdLst/>
                <a:ahLst/>
                <a:cxnLst/>
                <a:rect l="l" t="t" r="r" b="b"/>
                <a:pathLst>
                  <a:path w="1069" h="1019" extrusionOk="0">
                    <a:moveTo>
                      <a:pt x="571" y="0"/>
                    </a:moveTo>
                    <a:cubicBezTo>
                      <a:pt x="538" y="0"/>
                      <a:pt x="503" y="4"/>
                      <a:pt x="468" y="13"/>
                    </a:cubicBezTo>
                    <a:cubicBezTo>
                      <a:pt x="168" y="47"/>
                      <a:pt x="1" y="313"/>
                      <a:pt x="34" y="580"/>
                    </a:cubicBezTo>
                    <a:cubicBezTo>
                      <a:pt x="65" y="855"/>
                      <a:pt x="291" y="1018"/>
                      <a:pt x="534" y="1018"/>
                    </a:cubicBezTo>
                    <a:cubicBezTo>
                      <a:pt x="556" y="1018"/>
                      <a:pt x="579" y="1017"/>
                      <a:pt x="601" y="1014"/>
                    </a:cubicBezTo>
                    <a:cubicBezTo>
                      <a:pt x="868" y="947"/>
                      <a:pt x="1068" y="714"/>
                      <a:pt x="1035" y="414"/>
                    </a:cubicBezTo>
                    <a:cubicBezTo>
                      <a:pt x="977" y="182"/>
                      <a:pt x="79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096335" y="1992899"/>
                <a:ext cx="177359" cy="32265"/>
              </a:xfrm>
              <a:custGeom>
                <a:avLst/>
                <a:gdLst/>
                <a:ahLst/>
                <a:cxnLst/>
                <a:rect l="l" t="t" r="r" b="b"/>
                <a:pathLst>
                  <a:path w="6239" h="1135" extrusionOk="0">
                    <a:moveTo>
                      <a:pt x="4237" y="0"/>
                    </a:moveTo>
                    <a:lnTo>
                      <a:pt x="0" y="1134"/>
                    </a:lnTo>
                    <a:lnTo>
                      <a:pt x="6238" y="167"/>
                    </a:lnTo>
                    <a:lnTo>
                      <a:pt x="4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73666" y="1968224"/>
                <a:ext cx="187764" cy="34170"/>
              </a:xfrm>
              <a:custGeom>
                <a:avLst/>
                <a:gdLst/>
                <a:ahLst/>
                <a:cxnLst/>
                <a:rect l="l" t="t" r="r" b="b"/>
                <a:pathLst>
                  <a:path w="6605" h="1202" extrusionOk="0">
                    <a:moveTo>
                      <a:pt x="6605" y="1"/>
                    </a:moveTo>
                    <a:lnTo>
                      <a:pt x="0" y="1035"/>
                    </a:lnTo>
                    <a:lnTo>
                      <a:pt x="2035" y="1202"/>
                    </a:lnTo>
                    <a:lnTo>
                      <a:pt x="6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878660" y="1903807"/>
                <a:ext cx="82525" cy="162634"/>
              </a:xfrm>
              <a:custGeom>
                <a:avLst/>
                <a:gdLst/>
                <a:ahLst/>
                <a:cxnLst/>
                <a:rect l="l" t="t" r="r" b="b"/>
                <a:pathLst>
                  <a:path w="2903" h="5721" extrusionOk="0">
                    <a:moveTo>
                      <a:pt x="1526" y="0"/>
                    </a:moveTo>
                    <a:cubicBezTo>
                      <a:pt x="1452" y="0"/>
                      <a:pt x="1377" y="10"/>
                      <a:pt x="1301" y="32"/>
                    </a:cubicBezTo>
                    <a:lnTo>
                      <a:pt x="801" y="99"/>
                    </a:lnTo>
                    <a:cubicBezTo>
                      <a:pt x="334" y="199"/>
                      <a:pt x="0" y="632"/>
                      <a:pt x="33" y="1099"/>
                    </a:cubicBezTo>
                    <a:lnTo>
                      <a:pt x="567" y="5036"/>
                    </a:lnTo>
                    <a:cubicBezTo>
                      <a:pt x="655" y="5417"/>
                      <a:pt x="1001" y="5721"/>
                      <a:pt x="1400" y="5721"/>
                    </a:cubicBezTo>
                    <a:cubicBezTo>
                      <a:pt x="1455" y="5721"/>
                      <a:pt x="1511" y="5715"/>
                      <a:pt x="1568" y="5703"/>
                    </a:cubicBezTo>
                    <a:lnTo>
                      <a:pt x="2068" y="5603"/>
                    </a:lnTo>
                    <a:cubicBezTo>
                      <a:pt x="2535" y="5536"/>
                      <a:pt x="2902" y="5136"/>
                      <a:pt x="2869" y="4635"/>
                    </a:cubicBezTo>
                    <a:lnTo>
                      <a:pt x="2335" y="666"/>
                    </a:lnTo>
                    <a:cubicBezTo>
                      <a:pt x="2251" y="274"/>
                      <a:pt x="1910" y="0"/>
                      <a:pt x="1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3890969" y="1889167"/>
                <a:ext cx="35108" cy="32038"/>
              </a:xfrm>
              <a:custGeom>
                <a:avLst/>
                <a:gdLst/>
                <a:ahLst/>
                <a:cxnLst/>
                <a:rect l="l" t="t" r="r" b="b"/>
                <a:pathLst>
                  <a:path w="1235" h="1127" extrusionOk="0">
                    <a:moveTo>
                      <a:pt x="653" y="0"/>
                    </a:moveTo>
                    <a:cubicBezTo>
                      <a:pt x="613" y="0"/>
                      <a:pt x="574" y="5"/>
                      <a:pt x="534" y="13"/>
                    </a:cubicBezTo>
                    <a:cubicBezTo>
                      <a:pt x="234" y="80"/>
                      <a:pt x="1" y="347"/>
                      <a:pt x="34" y="680"/>
                    </a:cubicBezTo>
                    <a:cubicBezTo>
                      <a:pt x="92" y="941"/>
                      <a:pt x="327" y="1127"/>
                      <a:pt x="584" y="1127"/>
                    </a:cubicBezTo>
                    <a:cubicBezTo>
                      <a:pt x="623" y="1127"/>
                      <a:pt x="662" y="1123"/>
                      <a:pt x="701" y="1114"/>
                    </a:cubicBezTo>
                    <a:cubicBezTo>
                      <a:pt x="1001" y="1047"/>
                      <a:pt x="1235" y="747"/>
                      <a:pt x="1202" y="447"/>
                    </a:cubicBezTo>
                    <a:cubicBezTo>
                      <a:pt x="1173" y="186"/>
                      <a:pt x="916"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3689930" y="1876261"/>
                <a:ext cx="215310" cy="38889"/>
              </a:xfrm>
              <a:custGeom>
                <a:avLst/>
                <a:gdLst/>
                <a:ahLst/>
                <a:cxnLst/>
                <a:rect l="l" t="t" r="r" b="b"/>
                <a:pathLst>
                  <a:path w="7574" h="1368" extrusionOk="0">
                    <a:moveTo>
                      <a:pt x="5205" y="0"/>
                    </a:moveTo>
                    <a:lnTo>
                      <a:pt x="1" y="1368"/>
                    </a:lnTo>
                    <a:lnTo>
                      <a:pt x="7573" y="167"/>
                    </a:lnTo>
                    <a:lnTo>
                      <a:pt x="5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3905211" y="1844024"/>
                <a:ext cx="230433" cy="40793"/>
              </a:xfrm>
              <a:custGeom>
                <a:avLst/>
                <a:gdLst/>
                <a:ahLst/>
                <a:cxnLst/>
                <a:rect l="l" t="t" r="r" b="b"/>
                <a:pathLst>
                  <a:path w="8106" h="1435" extrusionOk="0">
                    <a:moveTo>
                      <a:pt x="8106" y="0"/>
                    </a:moveTo>
                    <a:lnTo>
                      <a:pt x="0" y="1301"/>
                    </a:lnTo>
                    <a:lnTo>
                      <a:pt x="2435" y="1434"/>
                    </a:lnTo>
                    <a:lnTo>
                      <a:pt x="8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3297374" y="2265888"/>
                <a:ext cx="62597" cy="121812"/>
              </a:xfrm>
              <a:custGeom>
                <a:avLst/>
                <a:gdLst/>
                <a:ahLst/>
                <a:cxnLst/>
                <a:rect l="l" t="t" r="r" b="b"/>
                <a:pathLst>
                  <a:path w="2202" h="4285" extrusionOk="0">
                    <a:moveTo>
                      <a:pt x="970" y="1"/>
                    </a:moveTo>
                    <a:cubicBezTo>
                      <a:pt x="947" y="1"/>
                      <a:pt x="924" y="2"/>
                      <a:pt x="901" y="4"/>
                    </a:cubicBezTo>
                    <a:lnTo>
                      <a:pt x="567" y="71"/>
                    </a:lnTo>
                    <a:cubicBezTo>
                      <a:pt x="234" y="104"/>
                      <a:pt x="0" y="438"/>
                      <a:pt x="33" y="771"/>
                    </a:cubicBezTo>
                    <a:lnTo>
                      <a:pt x="534" y="3740"/>
                    </a:lnTo>
                    <a:cubicBezTo>
                      <a:pt x="594" y="4039"/>
                      <a:pt x="841" y="4284"/>
                      <a:pt x="1155" y="4284"/>
                    </a:cubicBezTo>
                    <a:cubicBezTo>
                      <a:pt x="1192" y="4284"/>
                      <a:pt x="1229" y="4281"/>
                      <a:pt x="1268" y="4274"/>
                    </a:cubicBezTo>
                    <a:lnTo>
                      <a:pt x="1601" y="4240"/>
                    </a:lnTo>
                    <a:cubicBezTo>
                      <a:pt x="1968" y="4207"/>
                      <a:pt x="2202" y="3873"/>
                      <a:pt x="2135" y="3540"/>
                    </a:cubicBezTo>
                    <a:lnTo>
                      <a:pt x="1635" y="538"/>
                    </a:lnTo>
                    <a:cubicBezTo>
                      <a:pt x="1603" y="225"/>
                      <a:pt x="1309"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3305903" y="2254489"/>
                <a:ext cx="24675" cy="23964"/>
              </a:xfrm>
              <a:custGeom>
                <a:avLst/>
                <a:gdLst/>
                <a:ahLst/>
                <a:cxnLst/>
                <a:rect l="l" t="t" r="r" b="b"/>
                <a:pathLst>
                  <a:path w="868" h="843" extrusionOk="0">
                    <a:moveTo>
                      <a:pt x="427" y="1"/>
                    </a:moveTo>
                    <a:cubicBezTo>
                      <a:pt x="407" y="1"/>
                      <a:pt x="387" y="2"/>
                      <a:pt x="367" y="5"/>
                    </a:cubicBezTo>
                    <a:cubicBezTo>
                      <a:pt x="134" y="38"/>
                      <a:pt x="0" y="238"/>
                      <a:pt x="34" y="472"/>
                    </a:cubicBezTo>
                    <a:cubicBezTo>
                      <a:pt x="64" y="685"/>
                      <a:pt x="234" y="843"/>
                      <a:pt x="441" y="843"/>
                    </a:cubicBezTo>
                    <a:cubicBezTo>
                      <a:pt x="461" y="843"/>
                      <a:pt x="481" y="842"/>
                      <a:pt x="501" y="839"/>
                    </a:cubicBezTo>
                    <a:cubicBezTo>
                      <a:pt x="734" y="805"/>
                      <a:pt x="868" y="572"/>
                      <a:pt x="834" y="372"/>
                    </a:cubicBezTo>
                    <a:cubicBezTo>
                      <a:pt x="804" y="158"/>
                      <a:pt x="634"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3193046" y="2248917"/>
                <a:ext cx="123318" cy="21832"/>
              </a:xfrm>
              <a:custGeom>
                <a:avLst/>
                <a:gdLst/>
                <a:ahLst/>
                <a:cxnLst/>
                <a:rect l="l" t="t" r="r" b="b"/>
                <a:pathLst>
                  <a:path w="4338" h="768" extrusionOk="0">
                    <a:moveTo>
                      <a:pt x="2936" y="1"/>
                    </a:moveTo>
                    <a:lnTo>
                      <a:pt x="1" y="768"/>
                    </a:lnTo>
                    <a:lnTo>
                      <a:pt x="1" y="768"/>
                    </a:lnTo>
                    <a:lnTo>
                      <a:pt x="4337" y="167"/>
                    </a:lnTo>
                    <a:lnTo>
                      <a:pt x="2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3316336" y="2236580"/>
                <a:ext cx="128976" cy="22799"/>
              </a:xfrm>
              <a:custGeom>
                <a:avLst/>
                <a:gdLst/>
                <a:ahLst/>
                <a:cxnLst/>
                <a:rect l="l" t="t" r="r" b="b"/>
                <a:pathLst>
                  <a:path w="4537" h="802" extrusionOk="0">
                    <a:moveTo>
                      <a:pt x="4537" y="1"/>
                    </a:moveTo>
                    <a:lnTo>
                      <a:pt x="0" y="601"/>
                    </a:lnTo>
                    <a:lnTo>
                      <a:pt x="1401" y="802"/>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3919425" y="2174636"/>
                <a:ext cx="69249" cy="135286"/>
              </a:xfrm>
              <a:custGeom>
                <a:avLst/>
                <a:gdLst/>
                <a:ahLst/>
                <a:cxnLst/>
                <a:rect l="l" t="t" r="r" b="b"/>
                <a:pathLst>
                  <a:path w="2436" h="4759" extrusionOk="0">
                    <a:moveTo>
                      <a:pt x="1270" y="0"/>
                    </a:moveTo>
                    <a:cubicBezTo>
                      <a:pt x="1225" y="0"/>
                      <a:pt x="1180" y="4"/>
                      <a:pt x="1135" y="12"/>
                    </a:cubicBezTo>
                    <a:lnTo>
                      <a:pt x="701" y="78"/>
                    </a:lnTo>
                    <a:cubicBezTo>
                      <a:pt x="301" y="112"/>
                      <a:pt x="0" y="445"/>
                      <a:pt x="34" y="879"/>
                    </a:cubicBezTo>
                    <a:lnTo>
                      <a:pt x="501" y="4148"/>
                    </a:lnTo>
                    <a:cubicBezTo>
                      <a:pt x="561" y="4507"/>
                      <a:pt x="862" y="4759"/>
                      <a:pt x="1212" y="4759"/>
                    </a:cubicBezTo>
                    <a:cubicBezTo>
                      <a:pt x="1252" y="4759"/>
                      <a:pt x="1293" y="4755"/>
                      <a:pt x="1335" y="4748"/>
                    </a:cubicBezTo>
                    <a:lnTo>
                      <a:pt x="1768" y="4682"/>
                    </a:lnTo>
                    <a:cubicBezTo>
                      <a:pt x="2169" y="4648"/>
                      <a:pt x="2435" y="4315"/>
                      <a:pt x="2435" y="3915"/>
                    </a:cubicBezTo>
                    <a:lnTo>
                      <a:pt x="1968" y="579"/>
                    </a:lnTo>
                    <a:cubicBezTo>
                      <a:pt x="1909" y="224"/>
                      <a:pt x="1615"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930796" y="2161304"/>
                <a:ext cx="29422" cy="27063"/>
              </a:xfrm>
              <a:custGeom>
                <a:avLst/>
                <a:gdLst/>
                <a:ahLst/>
                <a:cxnLst/>
                <a:rect l="l" t="t" r="r" b="b"/>
                <a:pathLst>
                  <a:path w="1035" h="952" extrusionOk="0">
                    <a:moveTo>
                      <a:pt x="539" y="1"/>
                    </a:moveTo>
                    <a:cubicBezTo>
                      <a:pt x="505" y="1"/>
                      <a:pt x="469" y="5"/>
                      <a:pt x="434" y="14"/>
                    </a:cubicBezTo>
                    <a:cubicBezTo>
                      <a:pt x="167" y="47"/>
                      <a:pt x="1" y="281"/>
                      <a:pt x="1" y="547"/>
                    </a:cubicBezTo>
                    <a:cubicBezTo>
                      <a:pt x="62" y="792"/>
                      <a:pt x="262" y="952"/>
                      <a:pt x="500" y="952"/>
                    </a:cubicBezTo>
                    <a:cubicBezTo>
                      <a:pt x="523" y="952"/>
                      <a:pt x="545" y="951"/>
                      <a:pt x="568" y="948"/>
                    </a:cubicBezTo>
                    <a:cubicBezTo>
                      <a:pt x="835" y="914"/>
                      <a:pt x="1035" y="681"/>
                      <a:pt x="1001" y="414"/>
                    </a:cubicBezTo>
                    <a:cubicBezTo>
                      <a:pt x="972" y="182"/>
                      <a:pt x="767" y="1"/>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791416" y="2144617"/>
                <a:ext cx="149841" cy="25613"/>
              </a:xfrm>
              <a:custGeom>
                <a:avLst/>
                <a:gdLst/>
                <a:ahLst/>
                <a:cxnLst/>
                <a:rect l="l" t="t" r="r" b="b"/>
                <a:pathLst>
                  <a:path w="5271" h="901" extrusionOk="0">
                    <a:moveTo>
                      <a:pt x="3636" y="0"/>
                    </a:moveTo>
                    <a:lnTo>
                      <a:pt x="0" y="901"/>
                    </a:lnTo>
                    <a:lnTo>
                      <a:pt x="5271" y="167"/>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941229" y="2127532"/>
                <a:ext cx="157431" cy="26580"/>
              </a:xfrm>
              <a:custGeom>
                <a:avLst/>
                <a:gdLst/>
                <a:ahLst/>
                <a:cxnLst/>
                <a:rect l="l" t="t" r="r" b="b"/>
                <a:pathLst>
                  <a:path w="5538" h="935" extrusionOk="0">
                    <a:moveTo>
                      <a:pt x="5538" y="1"/>
                    </a:moveTo>
                    <a:lnTo>
                      <a:pt x="1" y="768"/>
                    </a:lnTo>
                    <a:lnTo>
                      <a:pt x="1702" y="935"/>
                    </a:lnTo>
                    <a:lnTo>
                      <a:pt x="5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427288" y="2106694"/>
                <a:ext cx="367027" cy="169485"/>
              </a:xfrm>
              <a:custGeom>
                <a:avLst/>
                <a:gdLst/>
                <a:ahLst/>
                <a:cxnLst/>
                <a:rect l="l" t="t" r="r" b="b"/>
                <a:pathLst>
                  <a:path w="12911" h="5962" extrusionOk="0">
                    <a:moveTo>
                      <a:pt x="11221" y="0"/>
                    </a:moveTo>
                    <a:cubicBezTo>
                      <a:pt x="11119" y="0"/>
                      <a:pt x="11014" y="11"/>
                      <a:pt x="10908" y="33"/>
                    </a:cubicBezTo>
                    <a:lnTo>
                      <a:pt x="1568" y="1534"/>
                    </a:lnTo>
                    <a:cubicBezTo>
                      <a:pt x="534" y="1701"/>
                      <a:pt x="0" y="2869"/>
                      <a:pt x="600" y="3736"/>
                    </a:cubicBezTo>
                    <a:lnTo>
                      <a:pt x="1334" y="4837"/>
                    </a:lnTo>
                    <a:cubicBezTo>
                      <a:pt x="1833" y="5541"/>
                      <a:pt x="2668" y="5962"/>
                      <a:pt x="3520" y="5962"/>
                    </a:cubicBezTo>
                    <a:cubicBezTo>
                      <a:pt x="3636" y="5962"/>
                      <a:pt x="3753" y="5954"/>
                      <a:pt x="3869" y="5938"/>
                    </a:cubicBezTo>
                    <a:lnTo>
                      <a:pt x="9907" y="5104"/>
                    </a:lnTo>
                    <a:cubicBezTo>
                      <a:pt x="10941" y="4937"/>
                      <a:pt x="11808" y="4236"/>
                      <a:pt x="12175" y="3236"/>
                    </a:cubicBezTo>
                    <a:lnTo>
                      <a:pt x="12609" y="1901"/>
                    </a:lnTo>
                    <a:cubicBezTo>
                      <a:pt x="12910" y="937"/>
                      <a:pt x="12177" y="0"/>
                      <a:pt x="1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652434" y="2208891"/>
                <a:ext cx="77351" cy="151945"/>
              </a:xfrm>
              <a:custGeom>
                <a:avLst/>
                <a:gdLst/>
                <a:ahLst/>
                <a:cxnLst/>
                <a:rect l="l" t="t" r="r" b="b"/>
                <a:pathLst>
                  <a:path w="2721" h="5345" extrusionOk="0">
                    <a:moveTo>
                      <a:pt x="451" y="1"/>
                    </a:moveTo>
                    <a:cubicBezTo>
                      <a:pt x="224" y="1"/>
                      <a:pt x="1" y="290"/>
                      <a:pt x="219" y="508"/>
                    </a:cubicBezTo>
                    <a:lnTo>
                      <a:pt x="2121" y="2776"/>
                    </a:lnTo>
                    <a:lnTo>
                      <a:pt x="1954" y="5045"/>
                    </a:lnTo>
                    <a:cubicBezTo>
                      <a:pt x="1920" y="5211"/>
                      <a:pt x="2054" y="5345"/>
                      <a:pt x="2221" y="5345"/>
                    </a:cubicBezTo>
                    <a:lnTo>
                      <a:pt x="2287" y="5345"/>
                    </a:lnTo>
                    <a:cubicBezTo>
                      <a:pt x="2421" y="5345"/>
                      <a:pt x="2521" y="5211"/>
                      <a:pt x="2554" y="5078"/>
                    </a:cubicBezTo>
                    <a:lnTo>
                      <a:pt x="2721" y="2710"/>
                    </a:lnTo>
                    <a:cubicBezTo>
                      <a:pt x="2721" y="2643"/>
                      <a:pt x="2721" y="2543"/>
                      <a:pt x="2654" y="2509"/>
                    </a:cubicBezTo>
                    <a:lnTo>
                      <a:pt x="686" y="141"/>
                    </a:lnTo>
                    <a:cubicBezTo>
                      <a:pt x="623" y="41"/>
                      <a:pt x="537" y="1"/>
                      <a:pt x="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533493" y="2226374"/>
                <a:ext cx="53131" cy="159137"/>
              </a:xfrm>
              <a:custGeom>
                <a:avLst/>
                <a:gdLst/>
                <a:ahLst/>
                <a:cxnLst/>
                <a:rect l="l" t="t" r="r" b="b"/>
                <a:pathLst>
                  <a:path w="1869" h="5598" extrusionOk="0">
                    <a:moveTo>
                      <a:pt x="1502" y="0"/>
                    </a:moveTo>
                    <a:cubicBezTo>
                      <a:pt x="1386" y="0"/>
                      <a:pt x="1283" y="62"/>
                      <a:pt x="1234" y="160"/>
                    </a:cubicBezTo>
                    <a:lnTo>
                      <a:pt x="33" y="2962"/>
                    </a:lnTo>
                    <a:cubicBezTo>
                      <a:pt x="0" y="3029"/>
                      <a:pt x="0" y="3095"/>
                      <a:pt x="33" y="3162"/>
                    </a:cubicBezTo>
                    <a:lnTo>
                      <a:pt x="734" y="5397"/>
                    </a:lnTo>
                    <a:cubicBezTo>
                      <a:pt x="801" y="5530"/>
                      <a:pt x="901" y="5597"/>
                      <a:pt x="1034" y="5597"/>
                    </a:cubicBezTo>
                    <a:lnTo>
                      <a:pt x="1101" y="5597"/>
                    </a:lnTo>
                    <a:cubicBezTo>
                      <a:pt x="1268" y="5564"/>
                      <a:pt x="1368" y="5397"/>
                      <a:pt x="1301" y="5230"/>
                    </a:cubicBezTo>
                    <a:lnTo>
                      <a:pt x="634" y="3095"/>
                    </a:lnTo>
                    <a:lnTo>
                      <a:pt x="1801" y="427"/>
                    </a:lnTo>
                    <a:cubicBezTo>
                      <a:pt x="1868" y="260"/>
                      <a:pt x="1801" y="93"/>
                      <a:pt x="1635" y="26"/>
                    </a:cubicBezTo>
                    <a:cubicBezTo>
                      <a:pt x="1590" y="9"/>
                      <a:pt x="1545" y="0"/>
                      <a:pt x="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515470" y="2085431"/>
                <a:ext cx="189668" cy="118372"/>
              </a:xfrm>
              <a:custGeom>
                <a:avLst/>
                <a:gdLst/>
                <a:ahLst/>
                <a:cxnLst/>
                <a:rect l="l" t="t" r="r" b="b"/>
                <a:pathLst>
                  <a:path w="6672" h="4164" extrusionOk="0">
                    <a:moveTo>
                      <a:pt x="3644" y="1"/>
                    </a:moveTo>
                    <a:cubicBezTo>
                      <a:pt x="3446" y="1"/>
                      <a:pt x="3242" y="16"/>
                      <a:pt x="3036" y="48"/>
                    </a:cubicBezTo>
                    <a:cubicBezTo>
                      <a:pt x="1268" y="314"/>
                      <a:pt x="0" y="1615"/>
                      <a:pt x="167" y="2950"/>
                    </a:cubicBezTo>
                    <a:cubicBezTo>
                      <a:pt x="303" y="3882"/>
                      <a:pt x="1045" y="4163"/>
                      <a:pt x="2052" y="4163"/>
                    </a:cubicBezTo>
                    <a:cubicBezTo>
                      <a:pt x="2522" y="4163"/>
                      <a:pt x="3051" y="4102"/>
                      <a:pt x="3603" y="4017"/>
                    </a:cubicBezTo>
                    <a:cubicBezTo>
                      <a:pt x="5337" y="3750"/>
                      <a:pt x="6672" y="3317"/>
                      <a:pt x="6472" y="1982"/>
                    </a:cubicBezTo>
                    <a:cubicBezTo>
                      <a:pt x="6325" y="836"/>
                      <a:pt x="5116"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595124" y="2140722"/>
                <a:ext cx="34170" cy="31782"/>
              </a:xfrm>
              <a:custGeom>
                <a:avLst/>
                <a:gdLst/>
                <a:ahLst/>
                <a:cxnLst/>
                <a:rect l="l" t="t" r="r" b="b"/>
                <a:pathLst>
                  <a:path w="1202" h="1118" extrusionOk="0">
                    <a:moveTo>
                      <a:pt x="600" y="0"/>
                    </a:moveTo>
                    <a:cubicBezTo>
                      <a:pt x="578" y="0"/>
                      <a:pt x="556" y="1"/>
                      <a:pt x="534" y="4"/>
                    </a:cubicBezTo>
                    <a:cubicBezTo>
                      <a:pt x="234" y="71"/>
                      <a:pt x="0" y="337"/>
                      <a:pt x="34" y="638"/>
                    </a:cubicBezTo>
                    <a:cubicBezTo>
                      <a:pt x="92" y="928"/>
                      <a:pt x="302" y="1117"/>
                      <a:pt x="575" y="1117"/>
                    </a:cubicBezTo>
                    <a:cubicBezTo>
                      <a:pt x="616" y="1117"/>
                      <a:pt x="658" y="1113"/>
                      <a:pt x="701" y="1105"/>
                    </a:cubicBezTo>
                    <a:cubicBezTo>
                      <a:pt x="1001" y="1071"/>
                      <a:pt x="1201" y="771"/>
                      <a:pt x="1168" y="471"/>
                    </a:cubicBezTo>
                    <a:cubicBezTo>
                      <a:pt x="1137" y="193"/>
                      <a:pt x="877"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3655817" y="2130972"/>
                <a:ext cx="34141" cy="31782"/>
              </a:xfrm>
              <a:custGeom>
                <a:avLst/>
                <a:gdLst/>
                <a:ahLst/>
                <a:cxnLst/>
                <a:rect l="l" t="t" r="r" b="b"/>
                <a:pathLst>
                  <a:path w="1201" h="1118" extrusionOk="0">
                    <a:moveTo>
                      <a:pt x="651" y="0"/>
                    </a:moveTo>
                    <a:cubicBezTo>
                      <a:pt x="612" y="0"/>
                      <a:pt x="573" y="5"/>
                      <a:pt x="534" y="13"/>
                    </a:cubicBezTo>
                    <a:cubicBezTo>
                      <a:pt x="200" y="47"/>
                      <a:pt x="0" y="347"/>
                      <a:pt x="33" y="647"/>
                    </a:cubicBezTo>
                    <a:cubicBezTo>
                      <a:pt x="95" y="925"/>
                      <a:pt x="329" y="1118"/>
                      <a:pt x="629" y="1118"/>
                    </a:cubicBezTo>
                    <a:cubicBezTo>
                      <a:pt x="652" y="1118"/>
                      <a:pt x="676" y="1117"/>
                      <a:pt x="701" y="1114"/>
                    </a:cubicBezTo>
                    <a:cubicBezTo>
                      <a:pt x="1001" y="1047"/>
                      <a:pt x="1201" y="781"/>
                      <a:pt x="1168" y="447"/>
                    </a:cubicBezTo>
                    <a:cubicBezTo>
                      <a:pt x="1139" y="186"/>
                      <a:pt x="908"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3534431" y="2150871"/>
                <a:ext cx="34170" cy="31810"/>
              </a:xfrm>
              <a:custGeom>
                <a:avLst/>
                <a:gdLst/>
                <a:ahLst/>
                <a:cxnLst/>
                <a:rect l="l" t="t" r="r" b="b"/>
                <a:pathLst>
                  <a:path w="1202" h="1119" extrusionOk="0">
                    <a:moveTo>
                      <a:pt x="651" y="1"/>
                    </a:moveTo>
                    <a:cubicBezTo>
                      <a:pt x="612" y="1"/>
                      <a:pt x="573" y="5"/>
                      <a:pt x="534" y="14"/>
                    </a:cubicBezTo>
                    <a:cubicBezTo>
                      <a:pt x="234" y="47"/>
                      <a:pt x="0" y="347"/>
                      <a:pt x="34" y="648"/>
                    </a:cubicBezTo>
                    <a:cubicBezTo>
                      <a:pt x="96" y="926"/>
                      <a:pt x="358" y="1118"/>
                      <a:pt x="635" y="1118"/>
                    </a:cubicBezTo>
                    <a:cubicBezTo>
                      <a:pt x="657" y="1118"/>
                      <a:pt x="679" y="1117"/>
                      <a:pt x="701" y="1115"/>
                    </a:cubicBezTo>
                    <a:cubicBezTo>
                      <a:pt x="1001" y="1048"/>
                      <a:pt x="1201" y="781"/>
                      <a:pt x="1168" y="447"/>
                    </a:cubicBezTo>
                    <a:cubicBezTo>
                      <a:pt x="1139" y="186"/>
                      <a:pt x="90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36"/>
            <p:cNvSpPr/>
            <p:nvPr/>
          </p:nvSpPr>
          <p:spPr>
            <a:xfrm>
              <a:off x="4421057" y="943612"/>
              <a:ext cx="579409" cy="327115"/>
            </a:xfrm>
            <a:custGeom>
              <a:avLst/>
              <a:gdLst/>
              <a:ahLst/>
              <a:cxnLst/>
              <a:rect l="l" t="t" r="r" b="b"/>
              <a:pathLst>
                <a:path w="20382" h="11507" extrusionOk="0">
                  <a:moveTo>
                    <a:pt x="19468" y="0"/>
                  </a:moveTo>
                  <a:cubicBezTo>
                    <a:pt x="19350" y="0"/>
                    <a:pt x="19229" y="27"/>
                    <a:pt x="19114" y="85"/>
                  </a:cubicBezTo>
                  <a:lnTo>
                    <a:pt x="534" y="9925"/>
                  </a:lnTo>
                  <a:cubicBezTo>
                    <a:pt x="134" y="10125"/>
                    <a:pt x="0" y="10659"/>
                    <a:pt x="234" y="11059"/>
                  </a:cubicBezTo>
                  <a:cubicBezTo>
                    <a:pt x="401" y="11326"/>
                    <a:pt x="667" y="11493"/>
                    <a:pt x="968" y="11493"/>
                  </a:cubicBezTo>
                  <a:cubicBezTo>
                    <a:pt x="1012" y="11502"/>
                    <a:pt x="1055" y="11506"/>
                    <a:pt x="1095" y="11506"/>
                  </a:cubicBezTo>
                  <a:cubicBezTo>
                    <a:pt x="1206" y="11506"/>
                    <a:pt x="1304" y="11475"/>
                    <a:pt x="1401" y="11426"/>
                  </a:cubicBezTo>
                  <a:lnTo>
                    <a:pt x="19881" y="1553"/>
                  </a:lnTo>
                  <a:cubicBezTo>
                    <a:pt x="20248" y="1319"/>
                    <a:pt x="20382" y="819"/>
                    <a:pt x="20181" y="452"/>
                  </a:cubicBezTo>
                  <a:cubicBezTo>
                    <a:pt x="20039" y="167"/>
                    <a:pt x="19761" y="0"/>
                    <a:pt x="19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22961" y="1187776"/>
              <a:ext cx="565167" cy="188759"/>
            </a:xfrm>
            <a:custGeom>
              <a:avLst/>
              <a:gdLst/>
              <a:ahLst/>
              <a:cxnLst/>
              <a:rect l="l" t="t" r="r" b="b"/>
              <a:pathLst>
                <a:path w="19881" h="6640" extrusionOk="0">
                  <a:moveTo>
                    <a:pt x="871" y="1"/>
                  </a:moveTo>
                  <a:cubicBezTo>
                    <a:pt x="514" y="1"/>
                    <a:pt x="183" y="245"/>
                    <a:pt x="100" y="602"/>
                  </a:cubicBezTo>
                  <a:cubicBezTo>
                    <a:pt x="0" y="1069"/>
                    <a:pt x="300" y="1536"/>
                    <a:pt x="767" y="1670"/>
                  </a:cubicBezTo>
                  <a:lnTo>
                    <a:pt x="18847" y="6607"/>
                  </a:lnTo>
                  <a:lnTo>
                    <a:pt x="19014" y="6640"/>
                  </a:lnTo>
                  <a:cubicBezTo>
                    <a:pt x="19381" y="6640"/>
                    <a:pt x="19714" y="6406"/>
                    <a:pt x="19781" y="6040"/>
                  </a:cubicBezTo>
                  <a:cubicBezTo>
                    <a:pt x="19881" y="5606"/>
                    <a:pt x="19614" y="5172"/>
                    <a:pt x="19214" y="5072"/>
                  </a:cubicBezTo>
                  <a:lnTo>
                    <a:pt x="1101" y="35"/>
                  </a:lnTo>
                  <a:cubicBezTo>
                    <a:pt x="1025" y="12"/>
                    <a:pt x="94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3838492" y="820890"/>
              <a:ext cx="637600" cy="449609"/>
            </a:xfrm>
            <a:custGeom>
              <a:avLst/>
              <a:gdLst/>
              <a:ahLst/>
              <a:cxnLst/>
              <a:rect l="l" t="t" r="r" b="b"/>
              <a:pathLst>
                <a:path w="22429" h="15816" extrusionOk="0">
                  <a:moveTo>
                    <a:pt x="1341" y="0"/>
                  </a:moveTo>
                  <a:cubicBezTo>
                    <a:pt x="577" y="0"/>
                    <a:pt x="1" y="1157"/>
                    <a:pt x="913" y="1667"/>
                  </a:cubicBezTo>
                  <a:lnTo>
                    <a:pt x="21027" y="15677"/>
                  </a:lnTo>
                  <a:cubicBezTo>
                    <a:pt x="21160" y="15743"/>
                    <a:pt x="21294" y="15810"/>
                    <a:pt x="21461" y="15810"/>
                  </a:cubicBezTo>
                  <a:cubicBezTo>
                    <a:pt x="21488" y="15813"/>
                    <a:pt x="21516" y="15815"/>
                    <a:pt x="21543" y="15815"/>
                  </a:cubicBezTo>
                  <a:cubicBezTo>
                    <a:pt x="21787" y="15815"/>
                    <a:pt x="22045" y="15686"/>
                    <a:pt x="22195" y="15476"/>
                  </a:cubicBezTo>
                  <a:cubicBezTo>
                    <a:pt x="22428" y="15076"/>
                    <a:pt x="22328" y="14542"/>
                    <a:pt x="21928" y="14309"/>
                  </a:cubicBezTo>
                  <a:lnTo>
                    <a:pt x="1913" y="232"/>
                  </a:lnTo>
                  <a:cubicBezTo>
                    <a:pt x="1724" y="69"/>
                    <a:pt x="1527" y="0"/>
                    <a:pt x="1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3848299" y="1187747"/>
              <a:ext cx="627793" cy="113881"/>
            </a:xfrm>
            <a:custGeom>
              <a:avLst/>
              <a:gdLst/>
              <a:ahLst/>
              <a:cxnLst/>
              <a:rect l="l" t="t" r="r" b="b"/>
              <a:pathLst>
                <a:path w="22084" h="4006" extrusionOk="0">
                  <a:moveTo>
                    <a:pt x="21057" y="0"/>
                  </a:moveTo>
                  <a:cubicBezTo>
                    <a:pt x="21033" y="0"/>
                    <a:pt x="21008" y="1"/>
                    <a:pt x="20982" y="3"/>
                  </a:cubicBezTo>
                  <a:lnTo>
                    <a:pt x="868" y="2238"/>
                  </a:lnTo>
                  <a:cubicBezTo>
                    <a:pt x="368" y="2305"/>
                    <a:pt x="1" y="2738"/>
                    <a:pt x="101" y="3239"/>
                  </a:cubicBezTo>
                  <a:cubicBezTo>
                    <a:pt x="201" y="3672"/>
                    <a:pt x="601" y="3972"/>
                    <a:pt x="1035" y="4006"/>
                  </a:cubicBezTo>
                  <a:lnTo>
                    <a:pt x="1201" y="4006"/>
                  </a:lnTo>
                  <a:lnTo>
                    <a:pt x="21282" y="1671"/>
                  </a:lnTo>
                  <a:cubicBezTo>
                    <a:pt x="21749" y="1637"/>
                    <a:pt x="22083" y="1204"/>
                    <a:pt x="21983" y="737"/>
                  </a:cubicBezTo>
                  <a:cubicBezTo>
                    <a:pt x="21888" y="293"/>
                    <a:pt x="21522" y="0"/>
                    <a:pt x="2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653366" y="758264"/>
              <a:ext cx="328139" cy="69249"/>
            </a:xfrm>
            <a:custGeom>
              <a:avLst/>
              <a:gdLst/>
              <a:ahLst/>
              <a:cxnLst/>
              <a:rect l="l" t="t" r="r" b="b"/>
              <a:pathLst>
                <a:path w="11543" h="2436" extrusionOk="0">
                  <a:moveTo>
                    <a:pt x="1" y="0"/>
                  </a:moveTo>
                  <a:lnTo>
                    <a:pt x="8073" y="2435"/>
                  </a:lnTo>
                  <a:lnTo>
                    <a:pt x="11542" y="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818905" y="684467"/>
              <a:ext cx="114762" cy="290330"/>
            </a:xfrm>
            <a:custGeom>
              <a:avLst/>
              <a:gdLst/>
              <a:ahLst/>
              <a:cxnLst/>
              <a:rect l="l" t="t" r="r" b="b"/>
              <a:pathLst>
                <a:path w="4037" h="10213" extrusionOk="0">
                  <a:moveTo>
                    <a:pt x="1311" y="1"/>
                  </a:moveTo>
                  <a:cubicBezTo>
                    <a:pt x="617" y="1"/>
                    <a:pt x="30" y="585"/>
                    <a:pt x="1" y="1329"/>
                  </a:cubicBezTo>
                  <a:lnTo>
                    <a:pt x="1" y="8500"/>
                  </a:lnTo>
                  <a:cubicBezTo>
                    <a:pt x="67" y="9334"/>
                    <a:pt x="734" y="10035"/>
                    <a:pt x="1568" y="10101"/>
                  </a:cubicBezTo>
                  <a:lnTo>
                    <a:pt x="2469" y="10202"/>
                  </a:lnTo>
                  <a:cubicBezTo>
                    <a:pt x="2528" y="10209"/>
                    <a:pt x="2586" y="10212"/>
                    <a:pt x="2643" y="10212"/>
                  </a:cubicBezTo>
                  <a:cubicBezTo>
                    <a:pt x="3373" y="10212"/>
                    <a:pt x="4003" y="9640"/>
                    <a:pt x="4003" y="8867"/>
                  </a:cubicBezTo>
                  <a:lnTo>
                    <a:pt x="4037" y="1796"/>
                  </a:lnTo>
                  <a:cubicBezTo>
                    <a:pt x="4003" y="928"/>
                    <a:pt x="3336" y="228"/>
                    <a:pt x="2469" y="128"/>
                  </a:cubicBezTo>
                  <a:lnTo>
                    <a:pt x="1568" y="28"/>
                  </a:lnTo>
                  <a:cubicBezTo>
                    <a:pt x="1481" y="9"/>
                    <a:pt x="1395"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836132" y="906883"/>
              <a:ext cx="79512" cy="172384"/>
            </a:xfrm>
            <a:custGeom>
              <a:avLst/>
              <a:gdLst/>
              <a:ahLst/>
              <a:cxnLst/>
              <a:rect l="l" t="t" r="r" b="b"/>
              <a:pathLst>
                <a:path w="2797" h="6064" extrusionOk="0">
                  <a:moveTo>
                    <a:pt x="601" y="1"/>
                  </a:moveTo>
                  <a:cubicBezTo>
                    <a:pt x="274" y="1"/>
                    <a:pt x="1" y="308"/>
                    <a:pt x="62" y="643"/>
                  </a:cubicBezTo>
                  <a:lnTo>
                    <a:pt x="762" y="5480"/>
                  </a:lnTo>
                  <a:cubicBezTo>
                    <a:pt x="835" y="5860"/>
                    <a:pt x="1172" y="6063"/>
                    <a:pt x="1482" y="6063"/>
                  </a:cubicBezTo>
                  <a:cubicBezTo>
                    <a:pt x="1743" y="6063"/>
                    <a:pt x="1984" y="5918"/>
                    <a:pt x="2030" y="5613"/>
                  </a:cubicBezTo>
                  <a:lnTo>
                    <a:pt x="2764" y="910"/>
                  </a:lnTo>
                  <a:cubicBezTo>
                    <a:pt x="2797" y="543"/>
                    <a:pt x="2497" y="209"/>
                    <a:pt x="2130" y="176"/>
                  </a:cubicBezTo>
                  <a:lnTo>
                    <a:pt x="695" y="9"/>
                  </a:lnTo>
                  <a:cubicBezTo>
                    <a:pt x="664" y="3"/>
                    <a:pt x="632"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3847361" y="656352"/>
              <a:ext cx="58816" cy="56827"/>
            </a:xfrm>
            <a:custGeom>
              <a:avLst/>
              <a:gdLst/>
              <a:ahLst/>
              <a:cxnLst/>
              <a:rect l="l" t="t" r="r" b="b"/>
              <a:pathLst>
                <a:path w="2069" h="1999" extrusionOk="0">
                  <a:moveTo>
                    <a:pt x="870" y="1"/>
                  </a:moveTo>
                  <a:cubicBezTo>
                    <a:pt x="402" y="1"/>
                    <a:pt x="0" y="375"/>
                    <a:pt x="0" y="883"/>
                  </a:cubicBezTo>
                  <a:cubicBezTo>
                    <a:pt x="34" y="1450"/>
                    <a:pt x="467" y="1917"/>
                    <a:pt x="1034" y="1984"/>
                  </a:cubicBezTo>
                  <a:cubicBezTo>
                    <a:pt x="1086" y="1994"/>
                    <a:pt x="1138" y="1998"/>
                    <a:pt x="1189" y="1998"/>
                  </a:cubicBezTo>
                  <a:cubicBezTo>
                    <a:pt x="1661" y="1998"/>
                    <a:pt x="2068" y="1598"/>
                    <a:pt x="2068" y="1117"/>
                  </a:cubicBezTo>
                  <a:cubicBezTo>
                    <a:pt x="2035" y="550"/>
                    <a:pt x="1601" y="83"/>
                    <a:pt x="1034" y="16"/>
                  </a:cubicBezTo>
                  <a:cubicBezTo>
                    <a:pt x="979" y="6"/>
                    <a:pt x="924"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3876755" y="585681"/>
              <a:ext cx="375527" cy="77778"/>
            </a:xfrm>
            <a:custGeom>
              <a:avLst/>
              <a:gdLst/>
              <a:ahLst/>
              <a:cxnLst/>
              <a:rect l="l" t="t" r="r" b="b"/>
              <a:pathLst>
                <a:path w="13210" h="2736" extrusionOk="0">
                  <a:moveTo>
                    <a:pt x="4103" y="0"/>
                  </a:moveTo>
                  <a:lnTo>
                    <a:pt x="0" y="1868"/>
                  </a:lnTo>
                  <a:lnTo>
                    <a:pt x="13210" y="2735"/>
                  </a:lnTo>
                  <a:lnTo>
                    <a:pt x="4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475643" y="611266"/>
              <a:ext cx="401140" cy="80649"/>
            </a:xfrm>
            <a:custGeom>
              <a:avLst/>
              <a:gdLst/>
              <a:ahLst/>
              <a:cxnLst/>
              <a:rect l="l" t="t" r="r" b="b"/>
              <a:pathLst>
                <a:path w="14111" h="2837" extrusionOk="0">
                  <a:moveTo>
                    <a:pt x="0" y="1"/>
                  </a:moveTo>
                  <a:lnTo>
                    <a:pt x="9941" y="2836"/>
                  </a:lnTo>
                  <a:lnTo>
                    <a:pt x="14110" y="9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743453" y="1224788"/>
              <a:ext cx="224776" cy="46507"/>
            </a:xfrm>
            <a:custGeom>
              <a:avLst/>
              <a:gdLst/>
              <a:ahLst/>
              <a:cxnLst/>
              <a:rect l="l" t="t" r="r" b="b"/>
              <a:pathLst>
                <a:path w="7907" h="1636" extrusionOk="0">
                  <a:moveTo>
                    <a:pt x="1" y="1"/>
                  </a:moveTo>
                  <a:lnTo>
                    <a:pt x="5505" y="1635"/>
                  </a:lnTo>
                  <a:lnTo>
                    <a:pt x="7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826495" y="1173249"/>
              <a:ext cx="96739" cy="242344"/>
            </a:xfrm>
            <a:custGeom>
              <a:avLst/>
              <a:gdLst/>
              <a:ahLst/>
              <a:cxnLst/>
              <a:rect l="l" t="t" r="r" b="b"/>
              <a:pathLst>
                <a:path w="3403" h="8525" extrusionOk="0">
                  <a:moveTo>
                    <a:pt x="1166" y="0"/>
                  </a:moveTo>
                  <a:cubicBezTo>
                    <a:pt x="540" y="0"/>
                    <a:pt x="31" y="503"/>
                    <a:pt x="0" y="1147"/>
                  </a:cubicBezTo>
                  <a:lnTo>
                    <a:pt x="0" y="7151"/>
                  </a:lnTo>
                  <a:cubicBezTo>
                    <a:pt x="34" y="7885"/>
                    <a:pt x="634" y="8452"/>
                    <a:pt x="1335" y="8485"/>
                  </a:cubicBezTo>
                  <a:lnTo>
                    <a:pt x="2102" y="8519"/>
                  </a:lnTo>
                  <a:cubicBezTo>
                    <a:pt x="2142" y="8522"/>
                    <a:pt x="2181" y="8524"/>
                    <a:pt x="2220" y="8524"/>
                  </a:cubicBezTo>
                  <a:cubicBezTo>
                    <a:pt x="2869" y="8524"/>
                    <a:pt x="3403" y="8014"/>
                    <a:pt x="3403" y="7384"/>
                  </a:cubicBezTo>
                  <a:lnTo>
                    <a:pt x="3403" y="1414"/>
                  </a:lnTo>
                  <a:cubicBezTo>
                    <a:pt x="3369" y="680"/>
                    <a:pt x="2802" y="113"/>
                    <a:pt x="2102" y="79"/>
                  </a:cubicBezTo>
                  <a:lnTo>
                    <a:pt x="1335" y="13"/>
                  </a:lnTo>
                  <a:cubicBezTo>
                    <a:pt x="1278" y="4"/>
                    <a:pt x="1221"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841761" y="1360330"/>
              <a:ext cx="67259" cy="143246"/>
            </a:xfrm>
            <a:custGeom>
              <a:avLst/>
              <a:gdLst/>
              <a:ahLst/>
              <a:cxnLst/>
              <a:rect l="l" t="t" r="r" b="b"/>
              <a:pathLst>
                <a:path w="2366" h="5039" extrusionOk="0">
                  <a:moveTo>
                    <a:pt x="541" y="0"/>
                  </a:moveTo>
                  <a:cubicBezTo>
                    <a:pt x="235" y="0"/>
                    <a:pt x="1" y="255"/>
                    <a:pt x="64" y="570"/>
                  </a:cubicBezTo>
                  <a:lnTo>
                    <a:pt x="664" y="4573"/>
                  </a:lnTo>
                  <a:cubicBezTo>
                    <a:pt x="700" y="4878"/>
                    <a:pt x="948" y="5038"/>
                    <a:pt x="1201" y="5038"/>
                  </a:cubicBezTo>
                  <a:cubicBezTo>
                    <a:pt x="1418" y="5038"/>
                    <a:pt x="1639" y="4920"/>
                    <a:pt x="1732" y="4673"/>
                  </a:cubicBezTo>
                  <a:lnTo>
                    <a:pt x="2332" y="703"/>
                  </a:lnTo>
                  <a:cubicBezTo>
                    <a:pt x="2365" y="370"/>
                    <a:pt x="2132" y="103"/>
                    <a:pt x="1798" y="70"/>
                  </a:cubicBezTo>
                  <a:lnTo>
                    <a:pt x="598" y="3"/>
                  </a:lnTo>
                  <a:cubicBezTo>
                    <a:pt x="579" y="1"/>
                    <a:pt x="560"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51142" y="1149654"/>
              <a:ext cx="49350" cy="46934"/>
            </a:xfrm>
            <a:custGeom>
              <a:avLst/>
              <a:gdLst/>
              <a:ahLst/>
              <a:cxnLst/>
              <a:rect l="l" t="t" r="r" b="b"/>
              <a:pathLst>
                <a:path w="1736" h="1651" extrusionOk="0">
                  <a:moveTo>
                    <a:pt x="749" y="0"/>
                  </a:moveTo>
                  <a:cubicBezTo>
                    <a:pt x="335" y="0"/>
                    <a:pt x="1" y="316"/>
                    <a:pt x="1" y="742"/>
                  </a:cubicBezTo>
                  <a:cubicBezTo>
                    <a:pt x="1" y="1243"/>
                    <a:pt x="401" y="1610"/>
                    <a:pt x="868" y="1643"/>
                  </a:cubicBezTo>
                  <a:cubicBezTo>
                    <a:pt x="905" y="1648"/>
                    <a:pt x="942" y="1651"/>
                    <a:pt x="978" y="1651"/>
                  </a:cubicBezTo>
                  <a:cubicBezTo>
                    <a:pt x="1396" y="1651"/>
                    <a:pt x="1735" y="1308"/>
                    <a:pt x="1735" y="909"/>
                  </a:cubicBezTo>
                  <a:cubicBezTo>
                    <a:pt x="1735" y="409"/>
                    <a:pt x="1335" y="42"/>
                    <a:pt x="868" y="9"/>
                  </a:cubicBezTo>
                  <a:cubicBezTo>
                    <a:pt x="828" y="3"/>
                    <a:pt x="788"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875789" y="1084442"/>
              <a:ext cx="261760" cy="53131"/>
            </a:xfrm>
            <a:custGeom>
              <a:avLst/>
              <a:gdLst/>
              <a:ahLst/>
              <a:cxnLst/>
              <a:rect l="l" t="t" r="r" b="b"/>
              <a:pathLst>
                <a:path w="9208" h="1869" extrusionOk="0">
                  <a:moveTo>
                    <a:pt x="2836" y="1"/>
                  </a:moveTo>
                  <a:lnTo>
                    <a:pt x="1" y="1769"/>
                  </a:lnTo>
                  <a:lnTo>
                    <a:pt x="9208" y="1869"/>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602714" y="1131859"/>
              <a:ext cx="273103" cy="53131"/>
            </a:xfrm>
            <a:custGeom>
              <a:avLst/>
              <a:gdLst/>
              <a:ahLst/>
              <a:cxnLst/>
              <a:rect l="l" t="t" r="r" b="b"/>
              <a:pathLst>
                <a:path w="9607" h="1869" extrusionOk="0">
                  <a:moveTo>
                    <a:pt x="0" y="1"/>
                  </a:moveTo>
                  <a:lnTo>
                    <a:pt x="6738" y="1869"/>
                  </a:lnTo>
                  <a:lnTo>
                    <a:pt x="9607" y="1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120862" y="1027046"/>
              <a:ext cx="640642" cy="276855"/>
            </a:xfrm>
            <a:custGeom>
              <a:avLst/>
              <a:gdLst/>
              <a:ahLst/>
              <a:cxnLst/>
              <a:rect l="l" t="t" r="r" b="b"/>
              <a:pathLst>
                <a:path w="22536" h="9739" extrusionOk="0">
                  <a:moveTo>
                    <a:pt x="3047" y="0"/>
                  </a:moveTo>
                  <a:cubicBezTo>
                    <a:pt x="1242" y="0"/>
                    <a:pt x="1" y="1914"/>
                    <a:pt x="853" y="3588"/>
                  </a:cubicBezTo>
                  <a:lnTo>
                    <a:pt x="1921" y="5923"/>
                  </a:lnTo>
                  <a:cubicBezTo>
                    <a:pt x="2688" y="7624"/>
                    <a:pt x="4323" y="8791"/>
                    <a:pt x="6191" y="8958"/>
                  </a:cubicBezTo>
                  <a:lnTo>
                    <a:pt x="16698" y="9725"/>
                  </a:lnTo>
                  <a:cubicBezTo>
                    <a:pt x="16807" y="9734"/>
                    <a:pt x="16916" y="9739"/>
                    <a:pt x="17024" y="9739"/>
                  </a:cubicBezTo>
                  <a:cubicBezTo>
                    <a:pt x="18572" y="9739"/>
                    <a:pt x="20017" y="8860"/>
                    <a:pt x="20734" y="7457"/>
                  </a:cubicBezTo>
                  <a:lnTo>
                    <a:pt x="21768" y="5389"/>
                  </a:lnTo>
                  <a:cubicBezTo>
                    <a:pt x="22536" y="3721"/>
                    <a:pt x="21435" y="1753"/>
                    <a:pt x="19633" y="1586"/>
                  </a:cubicBezTo>
                  <a:lnTo>
                    <a:pt x="3355" y="19"/>
                  </a:lnTo>
                  <a:cubicBezTo>
                    <a:pt x="3251" y="6"/>
                    <a:pt x="3148" y="0"/>
                    <a:pt x="3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47016" y="1098911"/>
              <a:ext cx="588876" cy="204991"/>
            </a:xfrm>
            <a:custGeom>
              <a:avLst/>
              <a:gdLst/>
              <a:ahLst/>
              <a:cxnLst/>
              <a:rect l="l" t="t" r="r" b="b"/>
              <a:pathLst>
                <a:path w="20715" h="7211" extrusionOk="0">
                  <a:moveTo>
                    <a:pt x="2089" y="1"/>
                  </a:moveTo>
                  <a:cubicBezTo>
                    <a:pt x="1977" y="1"/>
                    <a:pt x="1868" y="9"/>
                    <a:pt x="1768" y="26"/>
                  </a:cubicBezTo>
                  <a:cubicBezTo>
                    <a:pt x="634" y="192"/>
                    <a:pt x="0" y="1460"/>
                    <a:pt x="567" y="2461"/>
                  </a:cubicBezTo>
                  <a:lnTo>
                    <a:pt x="1001" y="3428"/>
                  </a:lnTo>
                  <a:cubicBezTo>
                    <a:pt x="1768" y="5129"/>
                    <a:pt x="3403" y="6263"/>
                    <a:pt x="5271" y="6430"/>
                  </a:cubicBezTo>
                  <a:lnTo>
                    <a:pt x="15778" y="7197"/>
                  </a:lnTo>
                  <a:cubicBezTo>
                    <a:pt x="15887" y="7206"/>
                    <a:pt x="15996" y="7211"/>
                    <a:pt x="16104" y="7211"/>
                  </a:cubicBezTo>
                  <a:cubicBezTo>
                    <a:pt x="17656" y="7211"/>
                    <a:pt x="19131" y="6330"/>
                    <a:pt x="19848" y="4896"/>
                  </a:cubicBezTo>
                  <a:lnTo>
                    <a:pt x="20248" y="4062"/>
                  </a:lnTo>
                  <a:cubicBezTo>
                    <a:pt x="20715" y="3095"/>
                    <a:pt x="20248" y="1960"/>
                    <a:pt x="19247" y="1560"/>
                  </a:cubicBezTo>
                  <a:cubicBezTo>
                    <a:pt x="19047" y="1493"/>
                    <a:pt x="18847" y="1460"/>
                    <a:pt x="18647" y="1460"/>
                  </a:cubicBezTo>
                  <a:lnTo>
                    <a:pt x="2435" y="26"/>
                  </a:lnTo>
                  <a:cubicBezTo>
                    <a:pt x="2318" y="9"/>
                    <a:pt x="2202"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4304419" y="1153634"/>
              <a:ext cx="286407" cy="234783"/>
            </a:xfrm>
            <a:custGeom>
              <a:avLst/>
              <a:gdLst/>
              <a:ahLst/>
              <a:cxnLst/>
              <a:rect l="l" t="t" r="r" b="b"/>
              <a:pathLst>
                <a:path w="10075" h="8259" extrusionOk="0">
                  <a:moveTo>
                    <a:pt x="3708" y="0"/>
                  </a:moveTo>
                  <a:cubicBezTo>
                    <a:pt x="1609" y="0"/>
                    <a:pt x="28" y="569"/>
                    <a:pt x="0" y="2871"/>
                  </a:cubicBezTo>
                  <a:cubicBezTo>
                    <a:pt x="0" y="5706"/>
                    <a:pt x="2169" y="8041"/>
                    <a:pt x="5004" y="8241"/>
                  </a:cubicBezTo>
                  <a:cubicBezTo>
                    <a:pt x="5138" y="8253"/>
                    <a:pt x="5271" y="8259"/>
                    <a:pt x="5404" y="8259"/>
                  </a:cubicBezTo>
                  <a:cubicBezTo>
                    <a:pt x="7902" y="8259"/>
                    <a:pt x="10009" y="6206"/>
                    <a:pt x="10041" y="3671"/>
                  </a:cubicBezTo>
                  <a:cubicBezTo>
                    <a:pt x="10074" y="936"/>
                    <a:pt x="7906" y="302"/>
                    <a:pt x="5137" y="69"/>
                  </a:cubicBezTo>
                  <a:cubicBezTo>
                    <a:pt x="4644" y="27"/>
                    <a:pt x="4163"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4371735" y="1208385"/>
              <a:ext cx="146032" cy="146544"/>
            </a:xfrm>
            <a:custGeom>
              <a:avLst/>
              <a:gdLst/>
              <a:ahLst/>
              <a:cxnLst/>
              <a:rect l="l" t="t" r="r" b="b"/>
              <a:pathLst>
                <a:path w="5137" h="5155" extrusionOk="0">
                  <a:moveTo>
                    <a:pt x="2345" y="0"/>
                  </a:moveTo>
                  <a:cubicBezTo>
                    <a:pt x="1046" y="0"/>
                    <a:pt x="1" y="1087"/>
                    <a:pt x="1" y="2412"/>
                  </a:cubicBezTo>
                  <a:cubicBezTo>
                    <a:pt x="34" y="3847"/>
                    <a:pt x="1135" y="5014"/>
                    <a:pt x="2569" y="5148"/>
                  </a:cubicBezTo>
                  <a:cubicBezTo>
                    <a:pt x="2629" y="5152"/>
                    <a:pt x="2687" y="5154"/>
                    <a:pt x="2746" y="5154"/>
                  </a:cubicBezTo>
                  <a:cubicBezTo>
                    <a:pt x="4067" y="5154"/>
                    <a:pt x="5136" y="4088"/>
                    <a:pt x="5104" y="2746"/>
                  </a:cubicBezTo>
                  <a:cubicBezTo>
                    <a:pt x="5104" y="1312"/>
                    <a:pt x="4004" y="111"/>
                    <a:pt x="2569" y="11"/>
                  </a:cubicBezTo>
                  <a:cubicBezTo>
                    <a:pt x="2494" y="4"/>
                    <a:pt x="2419"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399253" y="1235079"/>
              <a:ext cx="90115" cy="92304"/>
            </a:xfrm>
            <a:custGeom>
              <a:avLst/>
              <a:gdLst/>
              <a:ahLst/>
              <a:cxnLst/>
              <a:rect l="l" t="t" r="r" b="b"/>
              <a:pathLst>
                <a:path w="3170" h="3247" extrusionOk="0">
                  <a:moveTo>
                    <a:pt x="1413" y="1"/>
                  </a:moveTo>
                  <a:cubicBezTo>
                    <a:pt x="1055" y="1"/>
                    <a:pt x="707" y="133"/>
                    <a:pt x="467" y="373"/>
                  </a:cubicBezTo>
                  <a:cubicBezTo>
                    <a:pt x="167" y="673"/>
                    <a:pt x="0" y="1040"/>
                    <a:pt x="0" y="1473"/>
                  </a:cubicBezTo>
                  <a:cubicBezTo>
                    <a:pt x="33" y="2374"/>
                    <a:pt x="734" y="3141"/>
                    <a:pt x="1668" y="3241"/>
                  </a:cubicBezTo>
                  <a:cubicBezTo>
                    <a:pt x="1705" y="3245"/>
                    <a:pt x="1742" y="3246"/>
                    <a:pt x="1780" y="3246"/>
                  </a:cubicBezTo>
                  <a:cubicBezTo>
                    <a:pt x="2115" y="3246"/>
                    <a:pt x="2466" y="3114"/>
                    <a:pt x="2735" y="2874"/>
                  </a:cubicBezTo>
                  <a:cubicBezTo>
                    <a:pt x="3036" y="2608"/>
                    <a:pt x="3169" y="2207"/>
                    <a:pt x="3169" y="1807"/>
                  </a:cubicBezTo>
                  <a:cubicBezTo>
                    <a:pt x="3169" y="873"/>
                    <a:pt x="2435" y="106"/>
                    <a:pt x="1535" y="6"/>
                  </a:cubicBezTo>
                  <a:cubicBezTo>
                    <a:pt x="1494" y="2"/>
                    <a:pt x="1454"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B3EC4CC-4E88-700C-8598-2C3AD5C5A6C3}"/>
              </a:ext>
            </a:extLst>
          </p:cNvPr>
          <p:cNvSpPr txBox="1"/>
          <p:nvPr/>
        </p:nvSpPr>
        <p:spPr>
          <a:xfrm>
            <a:off x="8351044" y="4843463"/>
            <a:ext cx="792957"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28 / 28</a:t>
            </a:r>
            <a:endParaRPr lang="fr-FR" dirty="0">
              <a:latin typeface="Poppins" panose="00000500000000000000" pitchFamily="2" charset="0"/>
              <a:cs typeface="Poppins" panose="000005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345928" y="394528"/>
            <a:ext cx="7932164"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Architecture of the Vehicle</a:t>
            </a:r>
            <a:endParaRPr/>
          </a:p>
        </p:txBody>
      </p:sp>
      <p:pic>
        <p:nvPicPr>
          <p:cNvPr id="3" name="Picture 2" descr="Diagram&#10;&#10;Description automatically generated">
            <a:extLst>
              <a:ext uri="{FF2B5EF4-FFF2-40B4-BE49-F238E27FC236}">
                <a16:creationId xmlns:a16="http://schemas.microsoft.com/office/drawing/2014/main" id="{24443528-5182-41CB-A45D-2EECF3E84AD8}"/>
              </a:ext>
            </a:extLst>
          </p:cNvPr>
          <p:cNvPicPr>
            <a:picLocks noChangeAspect="1"/>
          </p:cNvPicPr>
          <p:nvPr/>
        </p:nvPicPr>
        <p:blipFill>
          <a:blip r:embed="rId3"/>
          <a:stretch>
            <a:fillRect/>
          </a:stretch>
        </p:blipFill>
        <p:spPr>
          <a:xfrm>
            <a:off x="1268123" y="1272020"/>
            <a:ext cx="6400367" cy="3597592"/>
          </a:xfrm>
          <a:prstGeom prst="rect">
            <a:avLst/>
          </a:prstGeom>
        </p:spPr>
      </p:pic>
      <p:sp>
        <p:nvSpPr>
          <p:cNvPr id="4" name="Rectangle 3">
            <a:extLst>
              <a:ext uri="{FF2B5EF4-FFF2-40B4-BE49-F238E27FC236}">
                <a16:creationId xmlns:a16="http://schemas.microsoft.com/office/drawing/2014/main" id="{BC826390-37BB-43C8-BADC-D4687DED7856}"/>
              </a:ext>
            </a:extLst>
          </p:cNvPr>
          <p:cNvSpPr/>
          <p:nvPr/>
        </p:nvSpPr>
        <p:spPr>
          <a:xfrm>
            <a:off x="1428278" y="18439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1730AF-F645-4E38-BB01-F27C1E9B01C2}"/>
              </a:ext>
            </a:extLst>
          </p:cNvPr>
          <p:cNvSpPr/>
          <p:nvPr/>
        </p:nvSpPr>
        <p:spPr>
          <a:xfrm>
            <a:off x="1428278" y="4174638"/>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F1F398-F026-4A5F-894A-0ACAB2931736}"/>
              </a:ext>
            </a:extLst>
          </p:cNvPr>
          <p:cNvSpPr/>
          <p:nvPr/>
        </p:nvSpPr>
        <p:spPr>
          <a:xfrm>
            <a:off x="1754490" y="14172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CF8A3E-69B2-4C46-B9E8-AAE878E18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484" y="2476241"/>
            <a:ext cx="1248870" cy="935446"/>
          </a:xfrm>
          <a:prstGeom prst="rect">
            <a:avLst/>
          </a:prstGeom>
        </p:spPr>
      </p:pic>
      <p:pic>
        <p:nvPicPr>
          <p:cNvPr id="10" name="Picture 9">
            <a:extLst>
              <a:ext uri="{FF2B5EF4-FFF2-40B4-BE49-F238E27FC236}">
                <a16:creationId xmlns:a16="http://schemas.microsoft.com/office/drawing/2014/main" id="{0EA0E468-FF01-4C05-969E-93AD63B17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8698" y="1830270"/>
            <a:ext cx="926198" cy="246986"/>
          </a:xfrm>
          <a:prstGeom prst="rect">
            <a:avLst/>
          </a:prstGeom>
        </p:spPr>
      </p:pic>
      <p:pic>
        <p:nvPicPr>
          <p:cNvPr id="11" name="Picture 10">
            <a:extLst>
              <a:ext uri="{FF2B5EF4-FFF2-40B4-BE49-F238E27FC236}">
                <a16:creationId xmlns:a16="http://schemas.microsoft.com/office/drawing/2014/main" id="{0F55CAF2-7888-4CB8-82C7-6C74E50A2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7469" y="4089894"/>
            <a:ext cx="853121" cy="506248"/>
          </a:xfrm>
          <a:prstGeom prst="rect">
            <a:avLst/>
          </a:prstGeom>
        </p:spPr>
      </p:pic>
      <p:sp>
        <p:nvSpPr>
          <p:cNvPr id="13" name="Rectangle 12">
            <a:extLst>
              <a:ext uri="{FF2B5EF4-FFF2-40B4-BE49-F238E27FC236}">
                <a16:creationId xmlns:a16="http://schemas.microsoft.com/office/drawing/2014/main" id="{EFCF0182-9D53-4CA1-836E-A49E051A8E0D}"/>
              </a:ext>
            </a:extLst>
          </p:cNvPr>
          <p:cNvSpPr/>
          <p:nvPr/>
        </p:nvSpPr>
        <p:spPr>
          <a:xfrm>
            <a:off x="5252132" y="3066246"/>
            <a:ext cx="1073098" cy="461548"/>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QGroundControl – Applications sur Google Play">
            <a:extLst>
              <a:ext uri="{FF2B5EF4-FFF2-40B4-BE49-F238E27FC236}">
                <a16:creationId xmlns:a16="http://schemas.microsoft.com/office/drawing/2014/main" id="{94742A37-630D-44E0-90AB-6C077D836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6156" y="2943965"/>
            <a:ext cx="583830" cy="58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71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body" idx="1"/>
          </p:nvPr>
        </p:nvSpPr>
        <p:spPr>
          <a:xfrm>
            <a:off x="4814107" y="3101121"/>
            <a:ext cx="3258104" cy="612600"/>
          </a:xfrm>
          <a:prstGeom prst="rect">
            <a:avLst/>
          </a:prstGeom>
        </p:spPr>
        <p:txBody>
          <a:bodyPr spcFirstLastPara="1" wrap="square" lIns="91425" tIns="91425" rIns="91425" bIns="91425" anchor="t" anchorCtr="0">
            <a:noAutofit/>
          </a:bodyPr>
          <a:lstStyle/>
          <a:p>
            <a:pPr>
              <a:buClr>
                <a:schemeClr val="lt2"/>
              </a:buClr>
              <a:buFont typeface="Poppins" panose="00000500000000000000" pitchFamily="2" charset="0"/>
              <a:buChar char="+"/>
            </a:pPr>
            <a:r>
              <a:rPr lang="en-US" sz="1100" dirty="0"/>
              <a:t>Capable of traversing rough terrain</a:t>
            </a:r>
            <a:endParaRPr lang="en-US" sz="1100" b="1" dirty="0"/>
          </a:p>
          <a:p>
            <a:pPr>
              <a:buClr>
                <a:schemeClr val="lt2"/>
              </a:buClr>
              <a:buFont typeface="Poppins" panose="00000500000000000000" pitchFamily="2" charset="0"/>
              <a:buChar char="+"/>
            </a:pPr>
            <a:r>
              <a:rPr lang="en-US" sz="1100" dirty="0"/>
              <a:t>Does not consume a lot of energy</a:t>
            </a:r>
          </a:p>
          <a:p>
            <a:pPr>
              <a:buClr>
                <a:schemeClr val="lt2"/>
              </a:buClr>
              <a:buFont typeface="Poppins" panose="00000500000000000000" pitchFamily="2" charset="0"/>
              <a:buChar char="-"/>
            </a:pPr>
            <a:r>
              <a:rPr lang="en-US" sz="1100" dirty="0"/>
              <a:t>Cannot drive everywhere</a:t>
            </a:r>
          </a:p>
          <a:p>
            <a:pPr>
              <a:buClr>
                <a:schemeClr val="lt2"/>
              </a:buClr>
            </a:pPr>
            <a:endParaRPr sz="1100" dirty="0"/>
          </a:p>
        </p:txBody>
      </p:sp>
      <p:sp>
        <p:nvSpPr>
          <p:cNvPr id="410" name="Google Shape;410;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7" name="Google Shape;409;p31">
            <a:extLst>
              <a:ext uri="{FF2B5EF4-FFF2-40B4-BE49-F238E27FC236}">
                <a16:creationId xmlns:a16="http://schemas.microsoft.com/office/drawing/2014/main" id="{7CAC2EA3-E316-4ED5-A32F-C1C9C8C7125D}"/>
              </a:ext>
            </a:extLst>
          </p:cNvPr>
          <p:cNvSpPr txBox="1">
            <a:spLocks/>
          </p:cNvSpPr>
          <p:nvPr/>
        </p:nvSpPr>
        <p:spPr>
          <a:xfrm>
            <a:off x="947912" y="3064320"/>
            <a:ext cx="3258104" cy="46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buClr>
                <a:schemeClr val="lt2"/>
              </a:buClr>
              <a:buFont typeface="Poppins" panose="00000500000000000000" pitchFamily="2" charset="0"/>
              <a:buChar char="+"/>
            </a:pPr>
            <a:r>
              <a:rPr lang="en-US" sz="1100" dirty="0"/>
              <a:t>Capable of covering large distances</a:t>
            </a:r>
          </a:p>
          <a:p>
            <a:pPr>
              <a:buClr>
                <a:schemeClr val="lt2"/>
              </a:buClr>
              <a:buFont typeface="Poppins" panose="00000500000000000000" pitchFamily="2" charset="0"/>
              <a:buChar char="-"/>
            </a:pPr>
            <a:r>
              <a:rPr lang="en-US" sz="1100" dirty="0"/>
              <a:t>Consumes more energy</a:t>
            </a:r>
          </a:p>
        </p:txBody>
      </p:sp>
      <p:sp>
        <p:nvSpPr>
          <p:cNvPr id="8" name="Google Shape;409;p31">
            <a:extLst>
              <a:ext uri="{FF2B5EF4-FFF2-40B4-BE49-F238E27FC236}">
                <a16:creationId xmlns:a16="http://schemas.microsoft.com/office/drawing/2014/main" id="{CC749C7C-816B-41D0-9B94-EE987273AB50}"/>
              </a:ext>
            </a:extLst>
          </p:cNvPr>
          <p:cNvSpPr txBox="1">
            <a:spLocks/>
          </p:cNvSpPr>
          <p:nvPr/>
        </p:nvSpPr>
        <p:spPr>
          <a:xfrm>
            <a:off x="765181" y="3707092"/>
            <a:ext cx="6202347" cy="925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150000"/>
              </a:lnSpc>
              <a:buClr>
                <a:schemeClr val="lt2"/>
              </a:buClr>
            </a:pPr>
            <a:r>
              <a:rPr lang="en-US" dirty="0"/>
              <a:t>Hybrid vehicle capable of performing both kinds of activities</a:t>
            </a:r>
          </a:p>
          <a:p>
            <a:pPr>
              <a:lnSpc>
                <a:spcPct val="150000"/>
              </a:lnSpc>
              <a:buClr>
                <a:schemeClr val="lt2"/>
              </a:buClr>
            </a:pPr>
            <a:r>
              <a:rPr lang="en-US" dirty="0"/>
              <a:t>Completely autonomous</a:t>
            </a:r>
          </a:p>
        </p:txBody>
      </p:sp>
      <p:pic>
        <p:nvPicPr>
          <p:cNvPr id="1028" name="Picture 4" descr="The 4 Best Drones for Photos and Video 2022 | Reviews by Wirecutter">
            <a:extLst>
              <a:ext uri="{FF2B5EF4-FFF2-40B4-BE49-F238E27FC236}">
                <a16:creationId xmlns:a16="http://schemas.microsoft.com/office/drawing/2014/main" id="{A2129EB5-3E5C-4A4A-893A-5629288E7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9" r="8498"/>
          <a:stretch/>
        </p:blipFill>
        <p:spPr bwMode="auto">
          <a:xfrm>
            <a:off x="1102737" y="1214011"/>
            <a:ext cx="2954913" cy="178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 Rovers | NGC Aerospace Ltd">
            <a:extLst>
              <a:ext uri="{FF2B5EF4-FFF2-40B4-BE49-F238E27FC236}">
                <a16:creationId xmlns:a16="http://schemas.microsoft.com/office/drawing/2014/main" id="{9EE340E4-E390-4FD1-BF6F-8EBD0DD06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213" y="1214011"/>
            <a:ext cx="2871892" cy="183741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with solid fill">
            <a:extLst>
              <a:ext uri="{FF2B5EF4-FFF2-40B4-BE49-F238E27FC236}">
                <a16:creationId xmlns:a16="http://schemas.microsoft.com/office/drawing/2014/main" id="{BFADC37B-4CCB-4D3B-B64C-1E5346D3B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9563" y="1869112"/>
            <a:ext cx="625737" cy="625737"/>
          </a:xfrm>
          <a:prstGeom prst="rect">
            <a:avLst/>
          </a:prstGeom>
        </p:spPr>
      </p:pic>
      <p:sp>
        <p:nvSpPr>
          <p:cNvPr id="2" name="TextBox 1">
            <a:extLst>
              <a:ext uri="{FF2B5EF4-FFF2-40B4-BE49-F238E27FC236}">
                <a16:creationId xmlns:a16="http://schemas.microsoft.com/office/drawing/2014/main" id="{C71B0858-D3CB-8B87-FDC3-42B26A1FB2D0}"/>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3 / 28</a:t>
            </a:r>
            <a:endParaRPr lang="fr-FR" dirty="0">
              <a:latin typeface="Poppins" panose="00000500000000000000" pitchFamily="2" charset="0"/>
              <a:cs typeface="Poppins"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Hybrid Module Optimization</a:t>
            </a:r>
            <a:endParaRPr/>
          </a:p>
        </p:txBody>
      </p:sp>
      <p:sp>
        <p:nvSpPr>
          <p:cNvPr id="5" name="Google Shape;409;p31">
            <a:extLst>
              <a:ext uri="{FF2B5EF4-FFF2-40B4-BE49-F238E27FC236}">
                <a16:creationId xmlns:a16="http://schemas.microsoft.com/office/drawing/2014/main" id="{0BAA2B87-C63F-46C2-9C17-7DC3B89EE231}"/>
              </a:ext>
            </a:extLst>
          </p:cNvPr>
          <p:cNvSpPr txBox="1">
            <a:spLocks/>
          </p:cNvSpPr>
          <p:nvPr/>
        </p:nvSpPr>
        <p:spPr>
          <a:xfrm>
            <a:off x="384401" y="1101444"/>
            <a:ext cx="6632238" cy="2944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dirty="0"/>
              <a:t>Minimize power consumption while meeting deadlines</a:t>
            </a:r>
          </a:p>
          <a:p>
            <a:pPr>
              <a:lnSpc>
                <a:spcPct val="200000"/>
              </a:lnSpc>
              <a:buClr>
                <a:schemeClr val="lt2"/>
              </a:buClr>
            </a:pPr>
            <a:r>
              <a:rPr lang="en-US" dirty="0"/>
              <a:t>Fly inside flight domain, but drive outside it</a:t>
            </a:r>
          </a:p>
          <a:p>
            <a:pPr>
              <a:lnSpc>
                <a:spcPct val="150000"/>
              </a:lnSpc>
              <a:buClr>
                <a:schemeClr val="lt2"/>
              </a:buClr>
            </a:pPr>
            <a:r>
              <a:rPr lang="en-US" dirty="0"/>
              <a:t>Rate of growth of flight domain depends on user inputs:</a:t>
            </a:r>
          </a:p>
          <a:p>
            <a:pPr lvl="1">
              <a:lnSpc>
                <a:spcPct val="150000"/>
              </a:lnSpc>
              <a:buClr>
                <a:schemeClr val="lt2"/>
              </a:buClr>
            </a:pPr>
            <a:r>
              <a:rPr lang="en-US" dirty="0"/>
              <a:t>Final coordinates </a:t>
            </a:r>
          </a:p>
          <a:p>
            <a:pPr lvl="1">
              <a:lnSpc>
                <a:spcPct val="150000"/>
              </a:lnSpc>
              <a:buClr>
                <a:schemeClr val="lt2"/>
              </a:buClr>
            </a:pPr>
            <a:r>
              <a:rPr lang="en-US" dirty="0"/>
              <a:t>Mission time </a:t>
            </a:r>
          </a:p>
        </p:txBody>
      </p:sp>
      <p:grpSp>
        <p:nvGrpSpPr>
          <p:cNvPr id="51" name="Group 50">
            <a:extLst>
              <a:ext uri="{FF2B5EF4-FFF2-40B4-BE49-F238E27FC236}">
                <a16:creationId xmlns:a16="http://schemas.microsoft.com/office/drawing/2014/main" id="{1848F3AF-D216-4D0D-A5B2-565764F52B4D}"/>
              </a:ext>
            </a:extLst>
          </p:cNvPr>
          <p:cNvGrpSpPr>
            <a:grpSpLocks noChangeAspect="1"/>
          </p:cNvGrpSpPr>
          <p:nvPr/>
        </p:nvGrpSpPr>
        <p:grpSpPr>
          <a:xfrm>
            <a:off x="3917109" y="2160123"/>
            <a:ext cx="5173544" cy="2947564"/>
            <a:chOff x="3993748" y="2217216"/>
            <a:chExt cx="4430252" cy="2330507"/>
          </a:xfrm>
        </p:grpSpPr>
        <p:grpSp>
          <p:nvGrpSpPr>
            <p:cNvPr id="25" name="Group 24">
              <a:extLst>
                <a:ext uri="{FF2B5EF4-FFF2-40B4-BE49-F238E27FC236}">
                  <a16:creationId xmlns:a16="http://schemas.microsoft.com/office/drawing/2014/main" id="{4063AFD3-247B-4766-8921-10662D3A1BC8}"/>
                </a:ext>
              </a:extLst>
            </p:cNvPr>
            <p:cNvGrpSpPr/>
            <p:nvPr/>
          </p:nvGrpSpPr>
          <p:grpSpPr>
            <a:xfrm>
              <a:off x="4361798" y="2217216"/>
              <a:ext cx="4062202" cy="2330507"/>
              <a:chOff x="2751292" y="2152480"/>
              <a:chExt cx="4062202" cy="2330507"/>
            </a:xfrm>
          </p:grpSpPr>
          <p:grpSp>
            <p:nvGrpSpPr>
              <p:cNvPr id="21" name="Group 20">
                <a:extLst>
                  <a:ext uri="{FF2B5EF4-FFF2-40B4-BE49-F238E27FC236}">
                    <a16:creationId xmlns:a16="http://schemas.microsoft.com/office/drawing/2014/main" id="{2F4A1AE9-F8CC-457A-998B-89E4CFDB0598}"/>
                  </a:ext>
                </a:extLst>
              </p:cNvPr>
              <p:cNvGrpSpPr>
                <a:grpSpLocks noChangeAspect="1"/>
              </p:cNvGrpSpPr>
              <p:nvPr/>
            </p:nvGrpSpPr>
            <p:grpSpPr>
              <a:xfrm>
                <a:off x="4156929" y="2152480"/>
                <a:ext cx="2413802" cy="2330507"/>
                <a:chOff x="4863311" y="2735107"/>
                <a:chExt cx="1925905" cy="1925905"/>
              </a:xfrm>
            </p:grpSpPr>
            <p:sp>
              <p:nvSpPr>
                <p:cNvPr id="10" name="Oval 9">
                  <a:extLst>
                    <a:ext uri="{FF2B5EF4-FFF2-40B4-BE49-F238E27FC236}">
                      <a16:creationId xmlns:a16="http://schemas.microsoft.com/office/drawing/2014/main" id="{E64C203C-0600-4992-B90E-1481BF6B5798}"/>
                    </a:ext>
                  </a:extLst>
                </p:cNvPr>
                <p:cNvSpPr/>
                <p:nvPr/>
              </p:nvSpPr>
              <p:spPr>
                <a:xfrm>
                  <a:off x="4863311" y="2735107"/>
                  <a:ext cx="1925905" cy="1925905"/>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p>
              </p:txBody>
            </p:sp>
            <p:cxnSp>
              <p:nvCxnSpPr>
                <p:cNvPr id="15" name="Straight Connector 14">
                  <a:extLst>
                    <a:ext uri="{FF2B5EF4-FFF2-40B4-BE49-F238E27FC236}">
                      <a16:creationId xmlns:a16="http://schemas.microsoft.com/office/drawing/2014/main" id="{99778BFC-9B0E-4F06-85F7-F0E531044CD4}"/>
                    </a:ext>
                  </a:extLst>
                </p:cNvPr>
                <p:cNvCxnSpPr/>
                <p:nvPr/>
              </p:nvCxnSpPr>
              <p:spPr>
                <a:xfrm flipV="1">
                  <a:off x="5826264" y="3698060"/>
                  <a:ext cx="0" cy="420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B78205-CC77-4404-AA25-E5EDE6723522}"/>
                    </a:ext>
                  </a:extLst>
                </p:cNvPr>
                <p:cNvCxnSpPr>
                  <a:cxnSpLocks/>
                </p:cNvCxnSpPr>
                <p:nvPr/>
              </p:nvCxnSpPr>
              <p:spPr>
                <a:xfrm flipH="1">
                  <a:off x="4967273" y="3698059"/>
                  <a:ext cx="858991" cy="4207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61567C01-FA05-458E-B997-F465086FC2B8}"/>
                  </a:ext>
                </a:extLst>
              </p:cNvPr>
              <p:cNvCxnSpPr>
                <a:cxnSpLocks/>
              </p:cNvCxnSpPr>
              <p:nvPr/>
            </p:nvCxnSpPr>
            <p:spPr>
              <a:xfrm>
                <a:off x="2751292" y="3826920"/>
                <a:ext cx="406220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12C9626-3141-47B3-8A8C-C99EC2B5B985}"/>
                </a:ext>
              </a:extLst>
            </p:cNvPr>
            <p:cNvSpPr txBox="1"/>
            <p:nvPr/>
          </p:nvSpPr>
          <p:spPr>
            <a:xfrm>
              <a:off x="3993748" y="3919607"/>
              <a:ext cx="833501" cy="182509"/>
            </a:xfrm>
            <a:prstGeom prst="rect">
              <a:avLst/>
            </a:prstGeom>
            <a:noFill/>
          </p:spPr>
          <p:txBody>
            <a:bodyPr wrap="none" rtlCol="0">
              <a:spAutoFit/>
            </a:bodyPr>
            <a:lstStyle/>
            <a:p>
              <a:r>
                <a:rPr lang="en-US" sz="900" b="1"/>
                <a:t>Initial Position</a:t>
              </a:r>
            </a:p>
          </p:txBody>
        </p:sp>
        <p:sp>
          <p:nvSpPr>
            <p:cNvPr id="28" name="TextBox 27">
              <a:extLst>
                <a:ext uri="{FF2B5EF4-FFF2-40B4-BE49-F238E27FC236}">
                  <a16:creationId xmlns:a16="http://schemas.microsoft.com/office/drawing/2014/main" id="{8BE30A21-46C6-4678-9DF0-F93474DED4E0}"/>
                </a:ext>
              </a:extLst>
            </p:cNvPr>
            <p:cNvSpPr txBox="1"/>
            <p:nvPr/>
          </p:nvSpPr>
          <p:spPr>
            <a:xfrm>
              <a:off x="6609473" y="3182414"/>
              <a:ext cx="1300218" cy="182509"/>
            </a:xfrm>
            <a:prstGeom prst="rect">
              <a:avLst/>
            </a:prstGeom>
            <a:noFill/>
          </p:spPr>
          <p:txBody>
            <a:bodyPr wrap="none" lIns="91440" tIns="45720" rIns="91440" bIns="45720" rtlCol="0" anchor="t">
              <a:spAutoFit/>
            </a:bodyPr>
            <a:lstStyle/>
            <a:p>
              <a:r>
                <a:rPr lang="en-US" sz="900" b="1"/>
                <a:t>Final Coordinates [</a:t>
              </a:r>
              <a:r>
                <a:rPr lang="en-US" sz="900" b="1" err="1"/>
                <a:t>x,y,z</a:t>
              </a:r>
              <a:r>
                <a:rPr lang="en-US" sz="900" b="1"/>
                <a:t>]</a:t>
              </a:r>
            </a:p>
          </p:txBody>
        </p:sp>
        <p:sp>
          <p:nvSpPr>
            <p:cNvPr id="29" name="TextBox 28">
              <a:extLst>
                <a:ext uri="{FF2B5EF4-FFF2-40B4-BE49-F238E27FC236}">
                  <a16:creationId xmlns:a16="http://schemas.microsoft.com/office/drawing/2014/main" id="{46B42217-4296-4229-A27C-26147FD76388}"/>
                </a:ext>
              </a:extLst>
            </p:cNvPr>
            <p:cNvSpPr txBox="1"/>
            <p:nvPr/>
          </p:nvSpPr>
          <p:spPr>
            <a:xfrm>
              <a:off x="5082082" y="2677027"/>
              <a:ext cx="806047" cy="182509"/>
            </a:xfrm>
            <a:prstGeom prst="rect">
              <a:avLst/>
            </a:prstGeom>
            <a:noFill/>
          </p:spPr>
          <p:txBody>
            <a:bodyPr wrap="none" rtlCol="0">
              <a:spAutoFit/>
            </a:bodyPr>
            <a:lstStyle/>
            <a:p>
              <a:r>
                <a:rPr lang="en-US" sz="900" b="1"/>
                <a:t>Flight domain</a:t>
              </a:r>
            </a:p>
          </p:txBody>
        </p:sp>
        <p:cxnSp>
          <p:nvCxnSpPr>
            <p:cNvPr id="32" name="Straight Arrow Connector 31">
              <a:extLst>
                <a:ext uri="{FF2B5EF4-FFF2-40B4-BE49-F238E27FC236}">
                  <a16:creationId xmlns:a16="http://schemas.microsoft.com/office/drawing/2014/main" id="{C6BC30CA-54CF-47BE-B0D3-1890FFA32174}"/>
                </a:ext>
              </a:extLst>
            </p:cNvPr>
            <p:cNvCxnSpPr>
              <a:cxnSpLocks/>
              <a:stCxn id="29" idx="0"/>
              <a:endCxn id="10" idx="1"/>
            </p:cNvCxnSpPr>
            <p:nvPr/>
          </p:nvCxnSpPr>
          <p:spPr>
            <a:xfrm flipV="1">
              <a:off x="5485106" y="2558511"/>
              <a:ext cx="635822" cy="11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BE7C75-2633-408F-8DC4-A7D172FC2DF1}"/>
                </a:ext>
              </a:extLst>
            </p:cNvPr>
            <p:cNvCxnSpPr>
              <a:cxnSpLocks/>
            </p:cNvCxnSpPr>
            <p:nvPr/>
          </p:nvCxnSpPr>
          <p:spPr>
            <a:xfrm>
              <a:off x="4369234" y="3818423"/>
              <a:ext cx="35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7B80B9-84A5-4970-A93B-1D99DAE44CAE}"/>
                </a:ext>
              </a:extLst>
            </p:cNvPr>
            <p:cNvCxnSpPr>
              <a:cxnSpLocks/>
            </p:cNvCxnSpPr>
            <p:nvPr/>
          </p:nvCxnSpPr>
          <p:spPr>
            <a:xfrm flipV="1">
              <a:off x="5897734" y="3637062"/>
              <a:ext cx="365501" cy="18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90D8171-B73B-4243-B68F-9FF43E1E5C23}"/>
                </a:ext>
              </a:extLst>
            </p:cNvPr>
            <p:cNvSpPr txBox="1"/>
            <p:nvPr/>
          </p:nvSpPr>
          <p:spPr>
            <a:xfrm>
              <a:off x="4283323" y="3618368"/>
              <a:ext cx="284423" cy="182509"/>
            </a:xfrm>
            <a:prstGeom prst="rect">
              <a:avLst/>
            </a:prstGeom>
            <a:noFill/>
          </p:spPr>
          <p:txBody>
            <a:bodyPr wrap="none" rtlCol="0">
              <a:spAutoFit/>
            </a:bodyPr>
            <a:lstStyle/>
            <a:p>
              <a:r>
                <a:rPr lang="en-US" sz="900" b="1"/>
                <a:t>Vg</a:t>
              </a:r>
            </a:p>
          </p:txBody>
        </p:sp>
        <p:sp>
          <p:nvSpPr>
            <p:cNvPr id="42" name="TextBox 41">
              <a:extLst>
                <a:ext uri="{FF2B5EF4-FFF2-40B4-BE49-F238E27FC236}">
                  <a16:creationId xmlns:a16="http://schemas.microsoft.com/office/drawing/2014/main" id="{A5F03D3C-4D6C-4F7E-AB41-4FBAC03C6023}"/>
                </a:ext>
              </a:extLst>
            </p:cNvPr>
            <p:cNvSpPr txBox="1"/>
            <p:nvPr/>
          </p:nvSpPr>
          <p:spPr>
            <a:xfrm>
              <a:off x="5827133" y="3563830"/>
              <a:ext cx="256969" cy="182509"/>
            </a:xfrm>
            <a:prstGeom prst="rect">
              <a:avLst/>
            </a:prstGeom>
            <a:noFill/>
          </p:spPr>
          <p:txBody>
            <a:bodyPr wrap="none" rtlCol="0">
              <a:spAutoFit/>
            </a:bodyPr>
            <a:lstStyle/>
            <a:p>
              <a:r>
                <a:rPr lang="en-US" sz="900" b="1" err="1"/>
                <a:t>Vf</a:t>
              </a:r>
              <a:endParaRPr lang="en-US" sz="900" b="1"/>
            </a:p>
          </p:txBody>
        </p:sp>
        <p:sp>
          <p:nvSpPr>
            <p:cNvPr id="43" name="TextBox 42">
              <a:extLst>
                <a:ext uri="{FF2B5EF4-FFF2-40B4-BE49-F238E27FC236}">
                  <a16:creationId xmlns:a16="http://schemas.microsoft.com/office/drawing/2014/main" id="{CF3F8B76-B2CA-4C7F-A61C-8239EF835E6E}"/>
                </a:ext>
              </a:extLst>
            </p:cNvPr>
            <p:cNvSpPr txBox="1"/>
            <p:nvPr/>
          </p:nvSpPr>
          <p:spPr>
            <a:xfrm>
              <a:off x="6072217" y="3752204"/>
              <a:ext cx="273441" cy="200760"/>
            </a:xfrm>
            <a:prstGeom prst="rect">
              <a:avLst/>
            </a:prstGeom>
            <a:noFill/>
          </p:spPr>
          <p:txBody>
            <a:bodyPr wrap="none" rtlCol="0">
              <a:spAutoFit/>
            </a:bodyPr>
            <a:lstStyle/>
            <a:p>
              <a:r>
                <a:rPr lang="en-US" sz="1050" b="1">
                  <a:latin typeface="SimSun" panose="02010600030101010101" pitchFamily="2" charset="-122"/>
                  <a:ea typeface="SimSun" panose="02010600030101010101" pitchFamily="2" charset="-122"/>
                </a:rPr>
                <a:t>θ</a:t>
              </a:r>
              <a:endParaRPr lang="en-US" sz="1050" b="1"/>
            </a:p>
          </p:txBody>
        </p:sp>
        <p:sp>
          <p:nvSpPr>
            <p:cNvPr id="44" name="TextBox 43">
              <a:extLst>
                <a:ext uri="{FF2B5EF4-FFF2-40B4-BE49-F238E27FC236}">
                  <a16:creationId xmlns:a16="http://schemas.microsoft.com/office/drawing/2014/main" id="{97D022D2-E70D-41F5-825B-B9473AC2C8D2}"/>
                </a:ext>
              </a:extLst>
            </p:cNvPr>
            <p:cNvSpPr txBox="1"/>
            <p:nvPr/>
          </p:nvSpPr>
          <p:spPr>
            <a:xfrm>
              <a:off x="4979117" y="3567635"/>
              <a:ext cx="899391" cy="182509"/>
            </a:xfrm>
            <a:prstGeom prst="rect">
              <a:avLst/>
            </a:prstGeom>
            <a:noFill/>
          </p:spPr>
          <p:txBody>
            <a:bodyPr wrap="none" rtlCol="0">
              <a:spAutoFit/>
            </a:bodyPr>
            <a:lstStyle/>
            <a:p>
              <a:r>
                <a:rPr lang="en-US" sz="900" b="1"/>
                <a:t>Switching Point</a:t>
              </a:r>
            </a:p>
          </p:txBody>
        </p:sp>
        <p:cxnSp>
          <p:nvCxnSpPr>
            <p:cNvPr id="45" name="Straight Arrow Connector 44">
              <a:extLst>
                <a:ext uri="{FF2B5EF4-FFF2-40B4-BE49-F238E27FC236}">
                  <a16:creationId xmlns:a16="http://schemas.microsoft.com/office/drawing/2014/main" id="{F5D54886-FC2D-4B52-B01A-D071B3419821}"/>
                </a:ext>
              </a:extLst>
            </p:cNvPr>
            <p:cNvCxnSpPr>
              <a:cxnSpLocks/>
              <a:stCxn id="44" idx="2"/>
            </p:cNvCxnSpPr>
            <p:nvPr/>
          </p:nvCxnSpPr>
          <p:spPr>
            <a:xfrm>
              <a:off x="5428813" y="3750144"/>
              <a:ext cx="416316" cy="93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792470-4F42-469F-B085-1D347B570C1D}"/>
                </a:ext>
              </a:extLst>
            </p:cNvPr>
            <p:cNvSpPr txBox="1"/>
            <p:nvPr/>
          </p:nvSpPr>
          <p:spPr>
            <a:xfrm>
              <a:off x="5066953" y="3873909"/>
              <a:ext cx="284423" cy="182509"/>
            </a:xfrm>
            <a:prstGeom prst="rect">
              <a:avLst/>
            </a:prstGeom>
            <a:noFill/>
          </p:spPr>
          <p:txBody>
            <a:bodyPr wrap="none" rtlCol="0">
              <a:spAutoFit/>
            </a:bodyPr>
            <a:lstStyle/>
            <a:p>
              <a:r>
                <a:rPr lang="en-US" sz="900" b="1"/>
                <a:t>Sg</a:t>
              </a:r>
            </a:p>
          </p:txBody>
        </p:sp>
        <p:sp>
          <p:nvSpPr>
            <p:cNvPr id="50" name="TextBox 49">
              <a:extLst>
                <a:ext uri="{FF2B5EF4-FFF2-40B4-BE49-F238E27FC236}">
                  <a16:creationId xmlns:a16="http://schemas.microsoft.com/office/drawing/2014/main" id="{2B64C889-2987-423E-93B2-D09D11B30672}"/>
                </a:ext>
              </a:extLst>
            </p:cNvPr>
            <p:cNvSpPr txBox="1"/>
            <p:nvPr/>
          </p:nvSpPr>
          <p:spPr>
            <a:xfrm>
              <a:off x="6315840" y="3436739"/>
              <a:ext cx="256969" cy="182509"/>
            </a:xfrm>
            <a:prstGeom prst="rect">
              <a:avLst/>
            </a:prstGeom>
            <a:noFill/>
          </p:spPr>
          <p:txBody>
            <a:bodyPr wrap="none" rtlCol="0">
              <a:spAutoFit/>
            </a:bodyPr>
            <a:lstStyle/>
            <a:p>
              <a:r>
                <a:rPr lang="en-US" sz="900" b="1"/>
                <a:t>Sf</a:t>
              </a:r>
            </a:p>
          </p:txBody>
        </p:sp>
      </p:grpSp>
    </p:spTree>
    <p:extLst>
      <p:ext uri="{BB962C8B-B14F-4D97-AF65-F5344CB8AC3E}">
        <p14:creationId xmlns:p14="http://schemas.microsoft.com/office/powerpoint/2010/main" val="849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Goal</a:t>
            </a:r>
            <a:endParaRPr dirty="0"/>
          </a:p>
        </p:txBody>
      </p:sp>
      <p:sp>
        <p:nvSpPr>
          <p:cNvPr id="38" name="Google Shape;409;p31">
            <a:extLst>
              <a:ext uri="{FF2B5EF4-FFF2-40B4-BE49-F238E27FC236}">
                <a16:creationId xmlns:a16="http://schemas.microsoft.com/office/drawing/2014/main" id="{1866B9A9-EB15-41BA-BB96-FF1E26FB86FA}"/>
              </a:ext>
            </a:extLst>
          </p:cNvPr>
          <p:cNvSpPr txBox="1">
            <a:spLocks/>
          </p:cNvSpPr>
          <p:nvPr/>
        </p:nvSpPr>
        <p:spPr>
          <a:xfrm>
            <a:off x="394497" y="1659803"/>
            <a:ext cx="4585857" cy="2415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buClr>
                <a:schemeClr val="lt2"/>
              </a:buClr>
            </a:pPr>
            <a:r>
              <a:rPr lang="en-US" dirty="0"/>
              <a:t>Create a vehicle capable of </a:t>
            </a:r>
            <a:r>
              <a:rPr lang="en-US" b="1" dirty="0"/>
              <a:t>navigating across complex and uncertain environments</a:t>
            </a:r>
            <a:r>
              <a:rPr lang="en-US" dirty="0"/>
              <a:t> filled with obstacles</a:t>
            </a:r>
          </a:p>
          <a:p>
            <a:pPr marL="139700" indent="0">
              <a:buClr>
                <a:schemeClr val="lt2"/>
              </a:buClr>
              <a:buNone/>
            </a:pPr>
            <a:endParaRPr lang="en-US" dirty="0"/>
          </a:p>
          <a:p>
            <a:pPr>
              <a:buClr>
                <a:schemeClr val="lt2"/>
              </a:buClr>
            </a:pPr>
            <a:r>
              <a:rPr lang="en-US" dirty="0"/>
              <a:t>Using </a:t>
            </a:r>
            <a:r>
              <a:rPr lang="en-US" b="1" dirty="0"/>
              <a:t>2 modes of transport </a:t>
            </a:r>
            <a:r>
              <a:rPr lang="en-US" dirty="0"/>
              <a:t>available</a:t>
            </a:r>
          </a:p>
          <a:p>
            <a:pPr marL="139700" indent="0">
              <a:buClr>
                <a:schemeClr val="lt2"/>
              </a:buClr>
              <a:buNone/>
            </a:pPr>
            <a:endParaRPr lang="en-US" dirty="0"/>
          </a:p>
          <a:p>
            <a:pPr>
              <a:buClr>
                <a:schemeClr val="lt2"/>
              </a:buClr>
            </a:pPr>
            <a:r>
              <a:rPr lang="en-US" dirty="0"/>
              <a:t>Does this completely </a:t>
            </a:r>
            <a:r>
              <a:rPr lang="en-US" b="1" dirty="0"/>
              <a:t>autonomously</a:t>
            </a:r>
          </a:p>
        </p:txBody>
      </p:sp>
      <p:pic>
        <p:nvPicPr>
          <p:cNvPr id="39" name="Picture 38" descr="General desired behavior of the vehicle">
            <a:extLst>
              <a:ext uri="{FF2B5EF4-FFF2-40B4-BE49-F238E27FC236}">
                <a16:creationId xmlns:a16="http://schemas.microsoft.com/office/drawing/2014/main" id="{1DB28F46-0EEA-4881-A4FC-8CC0DB105CDB}"/>
              </a:ext>
            </a:extLst>
          </p:cNvPr>
          <p:cNvPicPr/>
          <p:nvPr/>
        </p:nvPicPr>
        <p:blipFill>
          <a:blip r:embed="rId3"/>
          <a:stretch>
            <a:fillRect/>
          </a:stretch>
        </p:blipFill>
        <p:spPr>
          <a:xfrm>
            <a:off x="4747780" y="1280843"/>
            <a:ext cx="4177503" cy="2973588"/>
          </a:xfrm>
          <a:prstGeom prst="rect">
            <a:avLst/>
          </a:prstGeom>
          <a:effectLst/>
        </p:spPr>
      </p:pic>
      <p:sp>
        <p:nvSpPr>
          <p:cNvPr id="2" name="TextBox 1">
            <a:extLst>
              <a:ext uri="{FF2B5EF4-FFF2-40B4-BE49-F238E27FC236}">
                <a16:creationId xmlns:a16="http://schemas.microsoft.com/office/drawing/2014/main" id="{62CA0C16-D8F2-1CAE-E4AE-EB981BA59AEF}"/>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4 / 28</a:t>
            </a:r>
            <a:endParaRPr lang="fr-FR"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1C8050EE-20C6-5DE6-C924-BBDABFC213D0}"/>
              </a:ext>
            </a:extLst>
          </p:cNvPr>
          <p:cNvSpPr txBox="1"/>
          <p:nvPr/>
        </p:nvSpPr>
        <p:spPr>
          <a:xfrm>
            <a:off x="4779170" y="4257673"/>
            <a:ext cx="4121944" cy="261610"/>
          </a:xfrm>
          <a:prstGeom prst="rect">
            <a:avLst/>
          </a:prstGeom>
          <a:noFill/>
        </p:spPr>
        <p:txBody>
          <a:bodyPr wrap="square" rtlCol="0">
            <a:spAutoFit/>
          </a:bodyPr>
          <a:lstStyle/>
          <a:p>
            <a:pPr algn="ctr"/>
            <a:r>
              <a:rPr lang="en-US" sz="1050" i="1" dirty="0"/>
              <a:t>Sample path with obstacles and waypoints</a:t>
            </a:r>
            <a:endParaRPr lang="fr-FR" sz="105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29609" y="1668335"/>
            <a:ext cx="3866100" cy="725100"/>
          </a:xfrm>
          <a:prstGeom prst="rect">
            <a:avLst/>
          </a:prstGeom>
        </p:spPr>
        <p:txBody>
          <a:bodyPr spcFirstLastPara="1" wrap="square" lIns="91425" tIns="91425" rIns="91425" bIns="91425" anchor="t" anchorCtr="0">
            <a:noAutofit/>
          </a:bodyPr>
          <a:lstStyle/>
          <a:p>
            <a:r>
              <a:rPr lang="en" sz="3200"/>
              <a:t>Simulation Environment</a:t>
            </a:r>
          </a:p>
        </p:txBody>
      </p:sp>
      <p:grpSp>
        <p:nvGrpSpPr>
          <p:cNvPr id="297" name="Google Shape;1210;p50">
            <a:extLst>
              <a:ext uri="{FF2B5EF4-FFF2-40B4-BE49-F238E27FC236}">
                <a16:creationId xmlns:a16="http://schemas.microsoft.com/office/drawing/2014/main" id="{450FEA3B-2FB8-227D-EECF-A59E3871F30F}"/>
              </a:ext>
            </a:extLst>
          </p:cNvPr>
          <p:cNvGrpSpPr/>
          <p:nvPr/>
        </p:nvGrpSpPr>
        <p:grpSpPr>
          <a:xfrm>
            <a:off x="4938545" y="579253"/>
            <a:ext cx="3199698" cy="4065448"/>
            <a:chOff x="6121238" y="1428568"/>
            <a:chExt cx="2445637" cy="3319330"/>
          </a:xfrm>
        </p:grpSpPr>
        <p:sp>
          <p:nvSpPr>
            <p:cNvPr id="298" name="Google Shape;1211;p50">
              <a:extLst>
                <a:ext uri="{FF2B5EF4-FFF2-40B4-BE49-F238E27FC236}">
                  <a16:creationId xmlns:a16="http://schemas.microsoft.com/office/drawing/2014/main" id="{08583D3D-A6FC-5C66-AD50-C9423760E366}"/>
                </a:ext>
              </a:extLst>
            </p:cNvPr>
            <p:cNvSpPr/>
            <p:nvPr/>
          </p:nvSpPr>
          <p:spPr>
            <a:xfrm flipH="1">
              <a:off x="7291340" y="4558299"/>
              <a:ext cx="1275535" cy="18959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99" name="Google Shape;1212;p50">
              <a:extLst>
                <a:ext uri="{FF2B5EF4-FFF2-40B4-BE49-F238E27FC236}">
                  <a16:creationId xmlns:a16="http://schemas.microsoft.com/office/drawing/2014/main" id="{7DE50E04-F710-39AB-32D5-814028A74518}"/>
                </a:ext>
              </a:extLst>
            </p:cNvPr>
            <p:cNvGrpSpPr/>
            <p:nvPr/>
          </p:nvGrpSpPr>
          <p:grpSpPr>
            <a:xfrm>
              <a:off x="7291350" y="1554258"/>
              <a:ext cx="1101650" cy="3117026"/>
              <a:chOff x="7291350" y="1554258"/>
              <a:chExt cx="1101650" cy="3117026"/>
            </a:xfrm>
          </p:grpSpPr>
          <p:sp>
            <p:nvSpPr>
              <p:cNvPr id="328" name="Google Shape;1213;p50">
                <a:extLst>
                  <a:ext uri="{FF2B5EF4-FFF2-40B4-BE49-F238E27FC236}">
                    <a16:creationId xmlns:a16="http://schemas.microsoft.com/office/drawing/2014/main" id="{60D29E43-3B4D-FA94-87D3-94FCE4D0F0E2}"/>
                  </a:ext>
                </a:extLst>
              </p:cNvPr>
              <p:cNvSpPr/>
              <p:nvPr/>
            </p:nvSpPr>
            <p:spPr>
              <a:xfrm>
                <a:off x="7379750" y="2250338"/>
                <a:ext cx="62575" cy="151644"/>
              </a:xfrm>
              <a:custGeom>
                <a:avLst/>
                <a:gdLst/>
                <a:ahLst/>
                <a:cxnLst/>
                <a:rect l="l" t="t" r="r" b="b"/>
                <a:pathLst>
                  <a:path w="2503" h="6206" extrusionOk="0">
                    <a:moveTo>
                      <a:pt x="568" y="1"/>
                    </a:moveTo>
                    <a:cubicBezTo>
                      <a:pt x="234" y="1"/>
                      <a:pt x="1" y="334"/>
                      <a:pt x="101" y="634"/>
                    </a:cubicBezTo>
                    <a:lnTo>
                      <a:pt x="1835" y="6205"/>
                    </a:lnTo>
                    <a:lnTo>
                      <a:pt x="2502" y="6205"/>
                    </a:lnTo>
                    <a:lnTo>
                      <a:pt x="63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1214;p50">
                <a:extLst>
                  <a:ext uri="{FF2B5EF4-FFF2-40B4-BE49-F238E27FC236}">
                    <a16:creationId xmlns:a16="http://schemas.microsoft.com/office/drawing/2014/main" id="{798B4E81-2FB8-57E8-DFCD-F0C1AEF8AEBF}"/>
                  </a:ext>
                </a:extLst>
              </p:cNvPr>
              <p:cNvSpPr/>
              <p:nvPr/>
            </p:nvSpPr>
            <p:spPr>
              <a:xfrm>
                <a:off x="7291350" y="2287846"/>
                <a:ext cx="107600" cy="261650"/>
              </a:xfrm>
              <a:custGeom>
                <a:avLst/>
                <a:gdLst/>
                <a:ahLst/>
                <a:cxnLst/>
                <a:rect l="l" t="t" r="r" b="b"/>
                <a:pathLst>
                  <a:path w="4304" h="10708" extrusionOk="0">
                    <a:moveTo>
                      <a:pt x="1002" y="0"/>
                    </a:moveTo>
                    <a:cubicBezTo>
                      <a:pt x="434" y="0"/>
                      <a:pt x="1" y="567"/>
                      <a:pt x="168" y="1134"/>
                    </a:cubicBezTo>
                    <a:lnTo>
                      <a:pt x="2903" y="10074"/>
                    </a:lnTo>
                    <a:cubicBezTo>
                      <a:pt x="3036" y="10441"/>
                      <a:pt x="3370" y="10708"/>
                      <a:pt x="3737" y="10708"/>
                    </a:cubicBezTo>
                    <a:lnTo>
                      <a:pt x="4304" y="10708"/>
                    </a:lnTo>
                    <a:lnTo>
                      <a:pt x="1002"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1215;p50">
                <a:extLst>
                  <a:ext uri="{FF2B5EF4-FFF2-40B4-BE49-F238E27FC236}">
                    <a16:creationId xmlns:a16="http://schemas.microsoft.com/office/drawing/2014/main" id="{975C7DB5-F9C3-8FF7-DAA1-F316DB846B76}"/>
                  </a:ext>
                </a:extLst>
              </p:cNvPr>
              <p:cNvSpPr/>
              <p:nvPr/>
            </p:nvSpPr>
            <p:spPr>
              <a:xfrm>
                <a:off x="7315550" y="2113771"/>
                <a:ext cx="481200" cy="435725"/>
              </a:xfrm>
              <a:custGeom>
                <a:avLst/>
                <a:gdLst/>
                <a:ahLst/>
                <a:cxnLst/>
                <a:rect l="l" t="t" r="r" b="b"/>
                <a:pathLst>
                  <a:path w="19248" h="17832" extrusionOk="0">
                    <a:moveTo>
                      <a:pt x="3831" y="0"/>
                    </a:moveTo>
                    <a:cubicBezTo>
                      <a:pt x="3694" y="0"/>
                      <a:pt x="3556" y="125"/>
                      <a:pt x="3636" y="286"/>
                    </a:cubicBezTo>
                    <a:lnTo>
                      <a:pt x="5271" y="5590"/>
                    </a:lnTo>
                    <a:lnTo>
                      <a:pt x="3169" y="5590"/>
                    </a:lnTo>
                    <a:lnTo>
                      <a:pt x="3636" y="7091"/>
                    </a:lnTo>
                    <a:lnTo>
                      <a:pt x="0" y="7091"/>
                    </a:lnTo>
                    <a:lnTo>
                      <a:pt x="3336" y="17832"/>
                    </a:lnTo>
                    <a:lnTo>
                      <a:pt x="19247" y="17832"/>
                    </a:lnTo>
                    <a:lnTo>
                      <a:pt x="15945" y="7091"/>
                    </a:lnTo>
                    <a:lnTo>
                      <a:pt x="12843" y="7091"/>
                    </a:lnTo>
                    <a:lnTo>
                      <a:pt x="12376" y="5590"/>
                    </a:lnTo>
                    <a:lnTo>
                      <a:pt x="10107" y="5590"/>
                    </a:lnTo>
                    <a:lnTo>
                      <a:pt x="9273" y="2921"/>
                    </a:lnTo>
                    <a:cubicBezTo>
                      <a:pt x="9246" y="2811"/>
                      <a:pt x="9172" y="2746"/>
                      <a:pt x="9072" y="2746"/>
                    </a:cubicBezTo>
                    <a:cubicBezTo>
                      <a:pt x="9051" y="2746"/>
                      <a:pt x="9030" y="2749"/>
                      <a:pt x="9007" y="2754"/>
                    </a:cubicBezTo>
                    <a:cubicBezTo>
                      <a:pt x="8907" y="2788"/>
                      <a:pt x="8840" y="2921"/>
                      <a:pt x="8873" y="3021"/>
                    </a:cubicBezTo>
                    <a:lnTo>
                      <a:pt x="9674" y="5590"/>
                    </a:lnTo>
                    <a:lnTo>
                      <a:pt x="5704" y="5590"/>
                    </a:lnTo>
                    <a:lnTo>
                      <a:pt x="4036" y="186"/>
                    </a:lnTo>
                    <a:cubicBezTo>
                      <a:pt x="4010" y="54"/>
                      <a:pt x="3921" y="0"/>
                      <a:pt x="3831" y="0"/>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1" name="Google Shape;1216;p50">
                <a:extLst>
                  <a:ext uri="{FF2B5EF4-FFF2-40B4-BE49-F238E27FC236}">
                    <a16:creationId xmlns:a16="http://schemas.microsoft.com/office/drawing/2014/main" id="{BD81D9F7-7391-3049-9BF6-98B7F6E6D5D4}"/>
                  </a:ext>
                </a:extLst>
              </p:cNvPr>
              <p:cNvSpPr/>
              <p:nvPr/>
            </p:nvSpPr>
            <p:spPr>
              <a:xfrm>
                <a:off x="7315550" y="2113771"/>
                <a:ext cx="481200" cy="435725"/>
              </a:xfrm>
              <a:custGeom>
                <a:avLst/>
                <a:gdLst/>
                <a:ahLst/>
                <a:cxnLst/>
                <a:rect l="l" t="t" r="r" b="b"/>
                <a:pathLst>
                  <a:path w="19248" h="17832" extrusionOk="0">
                    <a:moveTo>
                      <a:pt x="3831" y="0"/>
                    </a:moveTo>
                    <a:cubicBezTo>
                      <a:pt x="3694" y="0"/>
                      <a:pt x="3556" y="125"/>
                      <a:pt x="3636" y="286"/>
                    </a:cubicBezTo>
                    <a:lnTo>
                      <a:pt x="5271" y="5590"/>
                    </a:lnTo>
                    <a:lnTo>
                      <a:pt x="3169" y="5590"/>
                    </a:lnTo>
                    <a:lnTo>
                      <a:pt x="3636" y="7091"/>
                    </a:lnTo>
                    <a:lnTo>
                      <a:pt x="0" y="7091"/>
                    </a:lnTo>
                    <a:lnTo>
                      <a:pt x="3336" y="17832"/>
                    </a:lnTo>
                    <a:lnTo>
                      <a:pt x="19247" y="17832"/>
                    </a:lnTo>
                    <a:lnTo>
                      <a:pt x="15945" y="7091"/>
                    </a:lnTo>
                    <a:lnTo>
                      <a:pt x="12843" y="7091"/>
                    </a:lnTo>
                    <a:lnTo>
                      <a:pt x="12376" y="5590"/>
                    </a:lnTo>
                    <a:lnTo>
                      <a:pt x="10107" y="5590"/>
                    </a:lnTo>
                    <a:lnTo>
                      <a:pt x="9273" y="2921"/>
                    </a:lnTo>
                    <a:cubicBezTo>
                      <a:pt x="9246" y="2811"/>
                      <a:pt x="9172" y="2746"/>
                      <a:pt x="9072" y="2746"/>
                    </a:cubicBezTo>
                    <a:cubicBezTo>
                      <a:pt x="9051" y="2746"/>
                      <a:pt x="9030" y="2749"/>
                      <a:pt x="9007" y="2754"/>
                    </a:cubicBezTo>
                    <a:cubicBezTo>
                      <a:pt x="8907" y="2788"/>
                      <a:pt x="8840" y="2921"/>
                      <a:pt x="8873" y="3021"/>
                    </a:cubicBezTo>
                    <a:lnTo>
                      <a:pt x="9674" y="5590"/>
                    </a:lnTo>
                    <a:lnTo>
                      <a:pt x="5704" y="5590"/>
                    </a:lnTo>
                    <a:lnTo>
                      <a:pt x="4036" y="186"/>
                    </a:lnTo>
                    <a:cubicBezTo>
                      <a:pt x="4010" y="54"/>
                      <a:pt x="3921" y="0"/>
                      <a:pt x="383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2" name="Google Shape;1217;p50">
                <a:extLst>
                  <a:ext uri="{FF2B5EF4-FFF2-40B4-BE49-F238E27FC236}">
                    <a16:creationId xmlns:a16="http://schemas.microsoft.com/office/drawing/2014/main" id="{9C110492-6B5B-A16A-1E84-546505FA8479}"/>
                  </a:ext>
                </a:extLst>
              </p:cNvPr>
              <p:cNvSpPr/>
              <p:nvPr/>
            </p:nvSpPr>
            <p:spPr>
              <a:xfrm>
                <a:off x="7955175" y="2095469"/>
                <a:ext cx="242700" cy="467881"/>
              </a:xfrm>
              <a:custGeom>
                <a:avLst/>
                <a:gdLst/>
                <a:ahLst/>
                <a:cxnLst/>
                <a:rect l="l" t="t" r="r" b="b"/>
                <a:pathLst>
                  <a:path w="9708" h="19148" extrusionOk="0">
                    <a:moveTo>
                      <a:pt x="3903" y="1"/>
                    </a:moveTo>
                    <a:lnTo>
                      <a:pt x="0" y="2469"/>
                    </a:lnTo>
                    <a:lnTo>
                      <a:pt x="1201" y="4537"/>
                    </a:lnTo>
                    <a:lnTo>
                      <a:pt x="2368" y="6672"/>
                    </a:lnTo>
                    <a:cubicBezTo>
                      <a:pt x="3136" y="8107"/>
                      <a:pt x="3870" y="9541"/>
                      <a:pt x="4570" y="11009"/>
                    </a:cubicBezTo>
                    <a:cubicBezTo>
                      <a:pt x="4904" y="11743"/>
                      <a:pt x="5204" y="12443"/>
                      <a:pt x="5504" y="13177"/>
                    </a:cubicBezTo>
                    <a:lnTo>
                      <a:pt x="5571" y="13310"/>
                    </a:lnTo>
                    <a:cubicBezTo>
                      <a:pt x="5571" y="13310"/>
                      <a:pt x="5571" y="13344"/>
                      <a:pt x="5571" y="13344"/>
                    </a:cubicBezTo>
                    <a:cubicBezTo>
                      <a:pt x="5571" y="13344"/>
                      <a:pt x="5604" y="13377"/>
                      <a:pt x="5604" y="13410"/>
                    </a:cubicBezTo>
                    <a:cubicBezTo>
                      <a:pt x="5637" y="13444"/>
                      <a:pt x="5637" y="13477"/>
                      <a:pt x="5671" y="13510"/>
                    </a:cubicBezTo>
                    <a:cubicBezTo>
                      <a:pt x="5671" y="13677"/>
                      <a:pt x="5671" y="13844"/>
                      <a:pt x="5604" y="13977"/>
                    </a:cubicBezTo>
                    <a:cubicBezTo>
                      <a:pt x="5371" y="14545"/>
                      <a:pt x="5037" y="15078"/>
                      <a:pt x="4603" y="15512"/>
                    </a:cubicBezTo>
                    <a:cubicBezTo>
                      <a:pt x="4103" y="16046"/>
                      <a:pt x="3536" y="16579"/>
                      <a:pt x="2969" y="17046"/>
                    </a:cubicBezTo>
                    <a:lnTo>
                      <a:pt x="3970" y="19148"/>
                    </a:lnTo>
                    <a:cubicBezTo>
                      <a:pt x="4403" y="19014"/>
                      <a:pt x="4870" y="18848"/>
                      <a:pt x="5304" y="18647"/>
                    </a:cubicBezTo>
                    <a:cubicBezTo>
                      <a:pt x="5738" y="18481"/>
                      <a:pt x="6138" y="18247"/>
                      <a:pt x="6538" y="18014"/>
                    </a:cubicBezTo>
                    <a:cubicBezTo>
                      <a:pt x="7472" y="17480"/>
                      <a:pt x="8306" y="16713"/>
                      <a:pt x="8906" y="15845"/>
                    </a:cubicBezTo>
                    <a:cubicBezTo>
                      <a:pt x="9273" y="15245"/>
                      <a:pt x="9540" y="14611"/>
                      <a:pt x="9640" y="13944"/>
                    </a:cubicBezTo>
                    <a:cubicBezTo>
                      <a:pt x="9707" y="13544"/>
                      <a:pt x="9707" y="13177"/>
                      <a:pt x="9674" y="12810"/>
                    </a:cubicBezTo>
                    <a:cubicBezTo>
                      <a:pt x="9640" y="12610"/>
                      <a:pt x="9607" y="12410"/>
                      <a:pt x="9574" y="12243"/>
                    </a:cubicBezTo>
                    <a:lnTo>
                      <a:pt x="9507" y="11976"/>
                    </a:lnTo>
                    <a:lnTo>
                      <a:pt x="9440" y="11809"/>
                    </a:lnTo>
                    <a:cubicBezTo>
                      <a:pt x="9173" y="10975"/>
                      <a:pt x="8906" y="10108"/>
                      <a:pt x="8573" y="9307"/>
                    </a:cubicBezTo>
                    <a:cubicBezTo>
                      <a:pt x="7939" y="7673"/>
                      <a:pt x="7239" y="6072"/>
                      <a:pt x="6438" y="4537"/>
                    </a:cubicBezTo>
                    <a:cubicBezTo>
                      <a:pt x="6071" y="3770"/>
                      <a:pt x="5671" y="3003"/>
                      <a:pt x="5237" y="2269"/>
                    </a:cubicBezTo>
                    <a:cubicBezTo>
                      <a:pt x="4804" y="1502"/>
                      <a:pt x="4403" y="768"/>
                      <a:pt x="3903" y="1"/>
                    </a:cubicBez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1218;p50">
                <a:extLst>
                  <a:ext uri="{FF2B5EF4-FFF2-40B4-BE49-F238E27FC236}">
                    <a16:creationId xmlns:a16="http://schemas.microsoft.com/office/drawing/2014/main" id="{683569D4-19C0-AA76-4798-5B90D3AD5361}"/>
                  </a:ext>
                </a:extLst>
              </p:cNvPr>
              <p:cNvSpPr/>
              <p:nvPr/>
            </p:nvSpPr>
            <p:spPr>
              <a:xfrm>
                <a:off x="7997700" y="2492416"/>
                <a:ext cx="68400" cy="87184"/>
              </a:xfrm>
              <a:custGeom>
                <a:avLst/>
                <a:gdLst/>
                <a:ahLst/>
                <a:cxnLst/>
                <a:rect l="l" t="t" r="r" b="b"/>
                <a:pathLst>
                  <a:path w="2736" h="3568" extrusionOk="0">
                    <a:moveTo>
                      <a:pt x="100" y="1"/>
                    </a:moveTo>
                    <a:lnTo>
                      <a:pt x="0" y="3537"/>
                    </a:lnTo>
                    <a:cubicBezTo>
                      <a:pt x="0" y="3537"/>
                      <a:pt x="197" y="3568"/>
                      <a:pt x="498" y="3568"/>
                    </a:cubicBezTo>
                    <a:cubicBezTo>
                      <a:pt x="1081" y="3568"/>
                      <a:pt x="2054" y="3451"/>
                      <a:pt x="2736" y="2769"/>
                    </a:cubicBezTo>
                    <a:lnTo>
                      <a:pt x="2302" y="601"/>
                    </a:lnTo>
                    <a:lnTo>
                      <a:pt x="100" y="1"/>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1219;p50">
                <a:extLst>
                  <a:ext uri="{FF2B5EF4-FFF2-40B4-BE49-F238E27FC236}">
                    <a16:creationId xmlns:a16="http://schemas.microsoft.com/office/drawing/2014/main" id="{FDF278A4-B57D-C849-170C-0DF5ACDF67BD}"/>
                  </a:ext>
                </a:extLst>
              </p:cNvPr>
              <p:cNvSpPr/>
              <p:nvPr/>
            </p:nvSpPr>
            <p:spPr>
              <a:xfrm>
                <a:off x="7922650" y="2478561"/>
                <a:ext cx="77575" cy="100281"/>
              </a:xfrm>
              <a:custGeom>
                <a:avLst/>
                <a:gdLst/>
                <a:ahLst/>
                <a:cxnLst/>
                <a:rect l="l" t="t" r="r" b="b"/>
                <a:pathLst>
                  <a:path w="3103" h="4104" extrusionOk="0">
                    <a:moveTo>
                      <a:pt x="0" y="1"/>
                    </a:moveTo>
                    <a:lnTo>
                      <a:pt x="501" y="3103"/>
                    </a:lnTo>
                    <a:lnTo>
                      <a:pt x="3002" y="4104"/>
                    </a:lnTo>
                    <a:lnTo>
                      <a:pt x="3102" y="568"/>
                    </a:lnTo>
                    <a:lnTo>
                      <a:pt x="0" y="1"/>
                    </a:lnTo>
                    <a:close/>
                  </a:path>
                </a:pathLst>
              </a:custGeom>
              <a:solidFill>
                <a:srgbClr val="FFB5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5" name="Google Shape;1220;p50">
                <a:extLst>
                  <a:ext uri="{FF2B5EF4-FFF2-40B4-BE49-F238E27FC236}">
                    <a16:creationId xmlns:a16="http://schemas.microsoft.com/office/drawing/2014/main" id="{292845EB-1456-5074-8579-377B931FD409}"/>
                  </a:ext>
                </a:extLst>
              </p:cNvPr>
              <p:cNvSpPr/>
              <p:nvPr/>
            </p:nvSpPr>
            <p:spPr>
              <a:xfrm>
                <a:off x="7679975" y="1735932"/>
                <a:ext cx="17525" cy="21625"/>
              </a:xfrm>
              <a:custGeom>
                <a:avLst/>
                <a:gdLst/>
                <a:ahLst/>
                <a:cxnLst/>
                <a:rect l="l" t="t" r="r" b="b"/>
                <a:pathLst>
                  <a:path w="701" h="885" extrusionOk="0">
                    <a:moveTo>
                      <a:pt x="391" y="0"/>
                    </a:moveTo>
                    <a:cubicBezTo>
                      <a:pt x="240" y="0"/>
                      <a:pt x="97" y="160"/>
                      <a:pt x="67" y="405"/>
                    </a:cubicBezTo>
                    <a:cubicBezTo>
                      <a:pt x="0" y="638"/>
                      <a:pt x="100" y="838"/>
                      <a:pt x="267" y="872"/>
                    </a:cubicBezTo>
                    <a:cubicBezTo>
                      <a:pt x="289" y="880"/>
                      <a:pt x="311" y="885"/>
                      <a:pt x="333" y="885"/>
                    </a:cubicBezTo>
                    <a:cubicBezTo>
                      <a:pt x="476" y="885"/>
                      <a:pt x="605" y="707"/>
                      <a:pt x="634" y="505"/>
                    </a:cubicBezTo>
                    <a:cubicBezTo>
                      <a:pt x="701" y="271"/>
                      <a:pt x="601" y="38"/>
                      <a:pt x="434" y="4"/>
                    </a:cubicBezTo>
                    <a:cubicBezTo>
                      <a:pt x="420" y="1"/>
                      <a:pt x="406" y="0"/>
                      <a:pt x="39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1221;p50">
                <a:extLst>
                  <a:ext uri="{FF2B5EF4-FFF2-40B4-BE49-F238E27FC236}">
                    <a16:creationId xmlns:a16="http://schemas.microsoft.com/office/drawing/2014/main" id="{11475806-CBFB-13D7-2F5C-9252904E0012}"/>
                  </a:ext>
                </a:extLst>
              </p:cNvPr>
              <p:cNvSpPr/>
              <p:nvPr/>
            </p:nvSpPr>
            <p:spPr>
              <a:xfrm>
                <a:off x="7651625" y="1758852"/>
                <a:ext cx="40050" cy="55541"/>
              </a:xfrm>
              <a:custGeom>
                <a:avLst/>
                <a:gdLst/>
                <a:ahLst/>
                <a:cxnLst/>
                <a:rect l="l" t="t" r="r" b="b"/>
                <a:pathLst>
                  <a:path w="1602" h="2273" extrusionOk="0">
                    <a:moveTo>
                      <a:pt x="1601" y="0"/>
                    </a:moveTo>
                    <a:lnTo>
                      <a:pt x="1601" y="0"/>
                    </a:lnTo>
                    <a:cubicBezTo>
                      <a:pt x="1134" y="667"/>
                      <a:pt x="634" y="1268"/>
                      <a:pt x="0" y="1835"/>
                    </a:cubicBezTo>
                    <a:cubicBezTo>
                      <a:pt x="275" y="2110"/>
                      <a:pt x="634" y="2273"/>
                      <a:pt x="1025" y="2273"/>
                    </a:cubicBezTo>
                    <a:cubicBezTo>
                      <a:pt x="1061" y="2273"/>
                      <a:pt x="1098" y="2271"/>
                      <a:pt x="1134" y="2269"/>
                    </a:cubicBezTo>
                    <a:lnTo>
                      <a:pt x="1601" y="0"/>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1222;p50">
                <a:extLst>
                  <a:ext uri="{FF2B5EF4-FFF2-40B4-BE49-F238E27FC236}">
                    <a16:creationId xmlns:a16="http://schemas.microsoft.com/office/drawing/2014/main" id="{A8D0E3BB-2B04-BCD9-AE91-370B4E2391C0}"/>
                  </a:ext>
                </a:extLst>
              </p:cNvPr>
              <p:cNvSpPr/>
              <p:nvPr/>
            </p:nvSpPr>
            <p:spPr>
              <a:xfrm>
                <a:off x="7693300" y="1701699"/>
                <a:ext cx="35900" cy="18057"/>
              </a:xfrm>
              <a:custGeom>
                <a:avLst/>
                <a:gdLst/>
                <a:ahLst/>
                <a:cxnLst/>
                <a:rect l="l" t="t" r="r" b="b"/>
                <a:pathLst>
                  <a:path w="1436" h="739" extrusionOk="0">
                    <a:moveTo>
                      <a:pt x="251" y="0"/>
                    </a:moveTo>
                    <a:cubicBezTo>
                      <a:pt x="212" y="0"/>
                      <a:pt x="173" y="1"/>
                      <a:pt x="134" y="4"/>
                    </a:cubicBezTo>
                    <a:cubicBezTo>
                      <a:pt x="34" y="38"/>
                      <a:pt x="1" y="104"/>
                      <a:pt x="1" y="171"/>
                    </a:cubicBezTo>
                    <a:cubicBezTo>
                      <a:pt x="34" y="271"/>
                      <a:pt x="101" y="304"/>
                      <a:pt x="168" y="304"/>
                    </a:cubicBezTo>
                    <a:cubicBezTo>
                      <a:pt x="204" y="301"/>
                      <a:pt x="241" y="299"/>
                      <a:pt x="278" y="299"/>
                    </a:cubicBezTo>
                    <a:cubicBezTo>
                      <a:pt x="607" y="299"/>
                      <a:pt x="925" y="435"/>
                      <a:pt x="1135" y="705"/>
                    </a:cubicBezTo>
                    <a:cubicBezTo>
                      <a:pt x="1168" y="738"/>
                      <a:pt x="1235" y="738"/>
                      <a:pt x="1269" y="738"/>
                    </a:cubicBezTo>
                    <a:cubicBezTo>
                      <a:pt x="1302" y="738"/>
                      <a:pt x="1335" y="738"/>
                      <a:pt x="1369" y="705"/>
                    </a:cubicBezTo>
                    <a:cubicBezTo>
                      <a:pt x="1435" y="638"/>
                      <a:pt x="1435" y="538"/>
                      <a:pt x="1369" y="505"/>
                    </a:cubicBezTo>
                    <a:cubicBezTo>
                      <a:pt x="1093" y="168"/>
                      <a:pt x="678" y="0"/>
                      <a:pt x="25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8" name="Google Shape;1223;p50">
                <a:extLst>
                  <a:ext uri="{FF2B5EF4-FFF2-40B4-BE49-F238E27FC236}">
                    <a16:creationId xmlns:a16="http://schemas.microsoft.com/office/drawing/2014/main" id="{02391D9E-438D-9FE2-A5A6-B1196ECD0652}"/>
                  </a:ext>
                </a:extLst>
              </p:cNvPr>
              <p:cNvSpPr/>
              <p:nvPr/>
            </p:nvSpPr>
            <p:spPr>
              <a:xfrm>
                <a:off x="7651625" y="1831400"/>
                <a:ext cx="234350" cy="246989"/>
              </a:xfrm>
              <a:custGeom>
                <a:avLst/>
                <a:gdLst/>
                <a:ahLst/>
                <a:cxnLst/>
                <a:rect l="l" t="t" r="r" b="b"/>
                <a:pathLst>
                  <a:path w="9374" h="10108" extrusionOk="0">
                    <a:moveTo>
                      <a:pt x="8673" y="0"/>
                    </a:moveTo>
                    <a:lnTo>
                      <a:pt x="4403" y="3669"/>
                    </a:lnTo>
                    <a:cubicBezTo>
                      <a:pt x="4837" y="5404"/>
                      <a:pt x="4904" y="7239"/>
                      <a:pt x="2402" y="7839"/>
                    </a:cubicBezTo>
                    <a:cubicBezTo>
                      <a:pt x="2402" y="7839"/>
                      <a:pt x="0" y="10107"/>
                      <a:pt x="4603" y="10107"/>
                    </a:cubicBezTo>
                    <a:cubicBezTo>
                      <a:pt x="8773" y="10107"/>
                      <a:pt x="9373" y="7839"/>
                      <a:pt x="9373" y="7839"/>
                    </a:cubicBezTo>
                    <a:cubicBezTo>
                      <a:pt x="7806" y="6338"/>
                      <a:pt x="8239" y="2235"/>
                      <a:pt x="8673" y="0"/>
                    </a:cubicBez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1224;p50">
                <a:extLst>
                  <a:ext uri="{FF2B5EF4-FFF2-40B4-BE49-F238E27FC236}">
                    <a16:creationId xmlns:a16="http://schemas.microsoft.com/office/drawing/2014/main" id="{2E5A759A-19BA-08D8-1D29-5803D3729A4E}"/>
                  </a:ext>
                </a:extLst>
              </p:cNvPr>
              <p:cNvSpPr/>
              <p:nvPr/>
            </p:nvSpPr>
            <p:spPr>
              <a:xfrm>
                <a:off x="7703325" y="1984632"/>
                <a:ext cx="222675" cy="52193"/>
              </a:xfrm>
              <a:custGeom>
                <a:avLst/>
                <a:gdLst/>
                <a:ahLst/>
                <a:cxnLst/>
                <a:rect l="l" t="t" r="r" b="b"/>
                <a:pathLst>
                  <a:path w="8907" h="2136" extrusionOk="0">
                    <a:moveTo>
                      <a:pt x="2663" y="1"/>
                    </a:moveTo>
                    <a:cubicBezTo>
                      <a:pt x="1689" y="1"/>
                      <a:pt x="830" y="56"/>
                      <a:pt x="334" y="200"/>
                    </a:cubicBezTo>
                    <a:cubicBezTo>
                      <a:pt x="834" y="1068"/>
                      <a:pt x="0" y="2135"/>
                      <a:pt x="0" y="2135"/>
                    </a:cubicBezTo>
                    <a:lnTo>
                      <a:pt x="8206" y="2002"/>
                    </a:lnTo>
                    <a:cubicBezTo>
                      <a:pt x="8540" y="1368"/>
                      <a:pt x="8907" y="667"/>
                      <a:pt x="8139" y="434"/>
                    </a:cubicBezTo>
                    <a:cubicBezTo>
                      <a:pt x="7564" y="273"/>
                      <a:pt x="4830" y="1"/>
                      <a:pt x="2663"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1225;p50">
                <a:extLst>
                  <a:ext uri="{FF2B5EF4-FFF2-40B4-BE49-F238E27FC236}">
                    <a16:creationId xmlns:a16="http://schemas.microsoft.com/office/drawing/2014/main" id="{3660B2C7-44E9-E170-D380-D2077BEE4F13}"/>
                  </a:ext>
                </a:extLst>
              </p:cNvPr>
              <p:cNvSpPr/>
              <p:nvPr/>
            </p:nvSpPr>
            <p:spPr>
              <a:xfrm>
                <a:off x="8225350" y="4570246"/>
                <a:ext cx="42575" cy="17227"/>
              </a:xfrm>
              <a:custGeom>
                <a:avLst/>
                <a:gdLst/>
                <a:ahLst/>
                <a:cxnLst/>
                <a:rect l="l" t="t" r="r" b="b"/>
                <a:pathLst>
                  <a:path w="1703" h="705" extrusionOk="0">
                    <a:moveTo>
                      <a:pt x="575" y="152"/>
                    </a:moveTo>
                    <a:cubicBezTo>
                      <a:pt x="860" y="152"/>
                      <a:pt x="1159" y="216"/>
                      <a:pt x="1435" y="327"/>
                    </a:cubicBezTo>
                    <a:cubicBezTo>
                      <a:pt x="1125" y="446"/>
                      <a:pt x="731" y="548"/>
                      <a:pt x="469" y="548"/>
                    </a:cubicBezTo>
                    <a:cubicBezTo>
                      <a:pt x="365" y="548"/>
                      <a:pt x="282" y="532"/>
                      <a:pt x="234" y="494"/>
                    </a:cubicBezTo>
                    <a:cubicBezTo>
                      <a:pt x="201" y="494"/>
                      <a:pt x="168" y="427"/>
                      <a:pt x="201" y="293"/>
                    </a:cubicBezTo>
                    <a:cubicBezTo>
                      <a:pt x="201" y="260"/>
                      <a:pt x="268" y="193"/>
                      <a:pt x="301" y="193"/>
                    </a:cubicBezTo>
                    <a:cubicBezTo>
                      <a:pt x="334" y="160"/>
                      <a:pt x="368" y="160"/>
                      <a:pt x="401" y="160"/>
                    </a:cubicBezTo>
                    <a:cubicBezTo>
                      <a:pt x="458" y="154"/>
                      <a:pt x="517" y="152"/>
                      <a:pt x="575" y="152"/>
                    </a:cubicBezTo>
                    <a:close/>
                    <a:moveTo>
                      <a:pt x="565" y="1"/>
                    </a:moveTo>
                    <a:cubicBezTo>
                      <a:pt x="441" y="1"/>
                      <a:pt x="326" y="18"/>
                      <a:pt x="234" y="60"/>
                    </a:cubicBezTo>
                    <a:cubicBezTo>
                      <a:pt x="168" y="93"/>
                      <a:pt x="101" y="160"/>
                      <a:pt x="68" y="260"/>
                    </a:cubicBezTo>
                    <a:cubicBezTo>
                      <a:pt x="1" y="394"/>
                      <a:pt x="34" y="527"/>
                      <a:pt x="134" y="594"/>
                    </a:cubicBezTo>
                    <a:cubicBezTo>
                      <a:pt x="271" y="672"/>
                      <a:pt x="419" y="704"/>
                      <a:pt x="572" y="704"/>
                    </a:cubicBezTo>
                    <a:cubicBezTo>
                      <a:pt x="680" y="704"/>
                      <a:pt x="791" y="688"/>
                      <a:pt x="901" y="660"/>
                    </a:cubicBezTo>
                    <a:cubicBezTo>
                      <a:pt x="1168" y="594"/>
                      <a:pt x="1402" y="494"/>
                      <a:pt x="1669" y="394"/>
                    </a:cubicBezTo>
                    <a:cubicBezTo>
                      <a:pt x="1669" y="394"/>
                      <a:pt x="1702" y="360"/>
                      <a:pt x="1702" y="327"/>
                    </a:cubicBezTo>
                    <a:cubicBezTo>
                      <a:pt x="1702" y="293"/>
                      <a:pt x="1669" y="260"/>
                      <a:pt x="1635" y="260"/>
                    </a:cubicBezTo>
                    <a:cubicBezTo>
                      <a:pt x="1609" y="234"/>
                      <a:pt x="1024" y="1"/>
                      <a:pt x="56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1" name="Google Shape;1226;p50">
                <a:extLst>
                  <a:ext uri="{FF2B5EF4-FFF2-40B4-BE49-F238E27FC236}">
                    <a16:creationId xmlns:a16="http://schemas.microsoft.com/office/drawing/2014/main" id="{F43B90BE-9966-E3B5-DA9C-299150616F6C}"/>
                  </a:ext>
                </a:extLst>
              </p:cNvPr>
              <p:cNvSpPr/>
              <p:nvPr/>
            </p:nvSpPr>
            <p:spPr>
              <a:xfrm>
                <a:off x="8237875" y="4549965"/>
                <a:ext cx="30050" cy="29908"/>
              </a:xfrm>
              <a:custGeom>
                <a:avLst/>
                <a:gdLst/>
                <a:ahLst/>
                <a:cxnLst/>
                <a:rect l="l" t="t" r="r" b="b"/>
                <a:pathLst>
                  <a:path w="1202" h="1224" extrusionOk="0">
                    <a:moveTo>
                      <a:pt x="350" y="131"/>
                    </a:moveTo>
                    <a:cubicBezTo>
                      <a:pt x="375" y="131"/>
                      <a:pt x="400" y="139"/>
                      <a:pt x="434" y="156"/>
                    </a:cubicBezTo>
                    <a:cubicBezTo>
                      <a:pt x="701" y="390"/>
                      <a:pt x="901" y="690"/>
                      <a:pt x="1001" y="1023"/>
                    </a:cubicBezTo>
                    <a:cubicBezTo>
                      <a:pt x="634" y="857"/>
                      <a:pt x="167" y="456"/>
                      <a:pt x="167" y="256"/>
                    </a:cubicBezTo>
                    <a:cubicBezTo>
                      <a:pt x="167" y="223"/>
                      <a:pt x="134" y="189"/>
                      <a:pt x="234" y="156"/>
                    </a:cubicBezTo>
                    <a:lnTo>
                      <a:pt x="267" y="156"/>
                    </a:lnTo>
                    <a:cubicBezTo>
                      <a:pt x="300" y="139"/>
                      <a:pt x="325" y="131"/>
                      <a:pt x="350" y="131"/>
                    </a:cubicBezTo>
                    <a:close/>
                    <a:moveTo>
                      <a:pt x="325" y="1"/>
                    </a:moveTo>
                    <a:cubicBezTo>
                      <a:pt x="283" y="1"/>
                      <a:pt x="242" y="9"/>
                      <a:pt x="200" y="23"/>
                    </a:cubicBezTo>
                    <a:cubicBezTo>
                      <a:pt x="67" y="56"/>
                      <a:pt x="0" y="156"/>
                      <a:pt x="0" y="256"/>
                    </a:cubicBezTo>
                    <a:cubicBezTo>
                      <a:pt x="0" y="590"/>
                      <a:pt x="767" y="1123"/>
                      <a:pt x="1101" y="1224"/>
                    </a:cubicBezTo>
                    <a:lnTo>
                      <a:pt x="1201" y="1224"/>
                    </a:lnTo>
                    <a:cubicBezTo>
                      <a:pt x="1201" y="1190"/>
                      <a:pt x="1201" y="1157"/>
                      <a:pt x="1201" y="1157"/>
                    </a:cubicBezTo>
                    <a:cubicBezTo>
                      <a:pt x="1168" y="1090"/>
                      <a:pt x="934" y="256"/>
                      <a:pt x="501" y="56"/>
                    </a:cubicBezTo>
                    <a:cubicBezTo>
                      <a:pt x="442" y="17"/>
                      <a:pt x="383" y="1"/>
                      <a:pt x="32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2" name="Google Shape;1227;p50">
                <a:extLst>
                  <a:ext uri="{FF2B5EF4-FFF2-40B4-BE49-F238E27FC236}">
                    <a16:creationId xmlns:a16="http://schemas.microsoft.com/office/drawing/2014/main" id="{5683676E-0C57-A0AF-491A-1CCCF2BF2AFD}"/>
                  </a:ext>
                </a:extLst>
              </p:cNvPr>
              <p:cNvSpPr/>
              <p:nvPr/>
            </p:nvSpPr>
            <p:spPr>
              <a:xfrm>
                <a:off x="7658275" y="4580215"/>
                <a:ext cx="49250" cy="18400"/>
              </a:xfrm>
              <a:custGeom>
                <a:avLst/>
                <a:gdLst/>
                <a:ahLst/>
                <a:cxnLst/>
                <a:rect l="l" t="t" r="r" b="b"/>
                <a:pathLst>
                  <a:path w="1970" h="753" extrusionOk="0">
                    <a:moveTo>
                      <a:pt x="468" y="152"/>
                    </a:moveTo>
                    <a:cubicBezTo>
                      <a:pt x="902" y="219"/>
                      <a:pt x="1302" y="352"/>
                      <a:pt x="1669" y="553"/>
                    </a:cubicBezTo>
                    <a:cubicBezTo>
                      <a:pt x="1461" y="577"/>
                      <a:pt x="1227" y="593"/>
                      <a:pt x="1007" y="593"/>
                    </a:cubicBezTo>
                    <a:cubicBezTo>
                      <a:pt x="625" y="593"/>
                      <a:pt x="286" y="546"/>
                      <a:pt x="201" y="419"/>
                    </a:cubicBezTo>
                    <a:cubicBezTo>
                      <a:pt x="168" y="386"/>
                      <a:pt x="134" y="352"/>
                      <a:pt x="201" y="252"/>
                    </a:cubicBezTo>
                    <a:cubicBezTo>
                      <a:pt x="234" y="219"/>
                      <a:pt x="268" y="152"/>
                      <a:pt x="335" y="152"/>
                    </a:cubicBezTo>
                    <a:close/>
                    <a:moveTo>
                      <a:pt x="458" y="0"/>
                    </a:moveTo>
                    <a:cubicBezTo>
                      <a:pt x="402" y="0"/>
                      <a:pt x="349" y="6"/>
                      <a:pt x="301" y="19"/>
                    </a:cubicBezTo>
                    <a:cubicBezTo>
                      <a:pt x="201" y="52"/>
                      <a:pt x="101" y="119"/>
                      <a:pt x="68" y="219"/>
                    </a:cubicBezTo>
                    <a:cubicBezTo>
                      <a:pt x="1" y="286"/>
                      <a:pt x="1" y="419"/>
                      <a:pt x="68" y="519"/>
                    </a:cubicBezTo>
                    <a:cubicBezTo>
                      <a:pt x="168" y="686"/>
                      <a:pt x="568" y="753"/>
                      <a:pt x="968" y="753"/>
                    </a:cubicBezTo>
                    <a:cubicBezTo>
                      <a:pt x="1269" y="753"/>
                      <a:pt x="1602" y="719"/>
                      <a:pt x="1902" y="653"/>
                    </a:cubicBezTo>
                    <a:cubicBezTo>
                      <a:pt x="1936" y="653"/>
                      <a:pt x="1936" y="653"/>
                      <a:pt x="1936" y="619"/>
                    </a:cubicBezTo>
                    <a:cubicBezTo>
                      <a:pt x="1969" y="586"/>
                      <a:pt x="1936" y="553"/>
                      <a:pt x="1902" y="519"/>
                    </a:cubicBezTo>
                    <a:cubicBezTo>
                      <a:pt x="1872" y="519"/>
                      <a:pt x="995" y="0"/>
                      <a:pt x="45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3" name="Google Shape;1228;p50">
                <a:extLst>
                  <a:ext uri="{FF2B5EF4-FFF2-40B4-BE49-F238E27FC236}">
                    <a16:creationId xmlns:a16="http://schemas.microsoft.com/office/drawing/2014/main" id="{6652DAC9-04CC-DEC6-EFF5-52C751F12EE4}"/>
                  </a:ext>
                </a:extLst>
              </p:cNvPr>
              <p:cNvSpPr/>
              <p:nvPr/>
            </p:nvSpPr>
            <p:spPr>
              <a:xfrm>
                <a:off x="7677475" y="4562524"/>
                <a:ext cx="30050" cy="33647"/>
              </a:xfrm>
              <a:custGeom>
                <a:avLst/>
                <a:gdLst/>
                <a:ahLst/>
                <a:cxnLst/>
                <a:rect l="l" t="t" r="r" b="b"/>
                <a:pathLst>
                  <a:path w="1202" h="1377" extrusionOk="0">
                    <a:moveTo>
                      <a:pt x="367" y="142"/>
                    </a:moveTo>
                    <a:cubicBezTo>
                      <a:pt x="434" y="142"/>
                      <a:pt x="534" y="176"/>
                      <a:pt x="601" y="243"/>
                    </a:cubicBezTo>
                    <a:cubicBezTo>
                      <a:pt x="834" y="509"/>
                      <a:pt x="968" y="810"/>
                      <a:pt x="1001" y="1177"/>
                    </a:cubicBezTo>
                    <a:cubicBezTo>
                      <a:pt x="634" y="943"/>
                      <a:pt x="134" y="443"/>
                      <a:pt x="167" y="209"/>
                    </a:cubicBezTo>
                    <a:cubicBezTo>
                      <a:pt x="167" y="209"/>
                      <a:pt x="200" y="142"/>
                      <a:pt x="334" y="142"/>
                    </a:cubicBezTo>
                    <a:close/>
                    <a:moveTo>
                      <a:pt x="386" y="0"/>
                    </a:moveTo>
                    <a:cubicBezTo>
                      <a:pt x="358" y="0"/>
                      <a:pt x="330" y="3"/>
                      <a:pt x="300" y="9"/>
                    </a:cubicBezTo>
                    <a:cubicBezTo>
                      <a:pt x="100" y="42"/>
                      <a:pt x="34" y="142"/>
                      <a:pt x="34" y="209"/>
                    </a:cubicBezTo>
                    <a:cubicBezTo>
                      <a:pt x="0" y="543"/>
                      <a:pt x="734" y="1210"/>
                      <a:pt x="1101" y="1377"/>
                    </a:cubicBezTo>
                    <a:lnTo>
                      <a:pt x="1168" y="1377"/>
                    </a:lnTo>
                    <a:cubicBezTo>
                      <a:pt x="1201" y="1377"/>
                      <a:pt x="1201" y="1343"/>
                      <a:pt x="1201" y="1310"/>
                    </a:cubicBezTo>
                    <a:cubicBezTo>
                      <a:pt x="1201" y="1277"/>
                      <a:pt x="1101" y="443"/>
                      <a:pt x="734" y="142"/>
                    </a:cubicBezTo>
                    <a:cubicBezTo>
                      <a:pt x="624" y="60"/>
                      <a:pt x="514" y="0"/>
                      <a:pt x="38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4" name="Google Shape;1229;p50">
                <a:extLst>
                  <a:ext uri="{FF2B5EF4-FFF2-40B4-BE49-F238E27FC236}">
                    <a16:creationId xmlns:a16="http://schemas.microsoft.com/office/drawing/2014/main" id="{0AE0FE44-9D0D-B6E1-AF24-C11B111D4D0E}"/>
                  </a:ext>
                </a:extLst>
              </p:cNvPr>
              <p:cNvSpPr/>
              <p:nvPr/>
            </p:nvSpPr>
            <p:spPr>
              <a:xfrm>
                <a:off x="7705825" y="4421730"/>
                <a:ext cx="83425" cy="172804"/>
              </a:xfrm>
              <a:custGeom>
                <a:avLst/>
                <a:gdLst/>
                <a:ahLst/>
                <a:cxnLst/>
                <a:rect l="l" t="t" r="r" b="b"/>
                <a:pathLst>
                  <a:path w="3337" h="7072" extrusionOk="0">
                    <a:moveTo>
                      <a:pt x="0" y="0"/>
                    </a:moveTo>
                    <a:lnTo>
                      <a:pt x="301" y="7072"/>
                    </a:lnTo>
                    <a:lnTo>
                      <a:pt x="3336" y="7072"/>
                    </a:lnTo>
                    <a:lnTo>
                      <a:pt x="3036" y="0"/>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5" name="Google Shape;1230;p50">
                <a:extLst>
                  <a:ext uri="{FF2B5EF4-FFF2-40B4-BE49-F238E27FC236}">
                    <a16:creationId xmlns:a16="http://schemas.microsoft.com/office/drawing/2014/main" id="{0D920FA1-60E3-D141-2939-A72CFBB37001}"/>
                  </a:ext>
                </a:extLst>
              </p:cNvPr>
              <p:cNvSpPr/>
              <p:nvPr/>
            </p:nvSpPr>
            <p:spPr>
              <a:xfrm>
                <a:off x="8202000" y="4398908"/>
                <a:ext cx="149300" cy="176885"/>
              </a:xfrm>
              <a:custGeom>
                <a:avLst/>
                <a:gdLst/>
                <a:ahLst/>
                <a:cxnLst/>
                <a:rect l="l" t="t" r="r" b="b"/>
                <a:pathLst>
                  <a:path w="5972" h="7239" extrusionOk="0">
                    <a:moveTo>
                      <a:pt x="2970" y="0"/>
                    </a:moveTo>
                    <a:lnTo>
                      <a:pt x="1" y="634"/>
                    </a:lnTo>
                    <a:lnTo>
                      <a:pt x="3003" y="7239"/>
                    </a:lnTo>
                    <a:lnTo>
                      <a:pt x="5972" y="6605"/>
                    </a:lnTo>
                    <a:lnTo>
                      <a:pt x="2970" y="0"/>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6" name="Google Shape;1231;p50">
                <a:extLst>
                  <a:ext uri="{FF2B5EF4-FFF2-40B4-BE49-F238E27FC236}">
                    <a16:creationId xmlns:a16="http://schemas.microsoft.com/office/drawing/2014/main" id="{BCD8715C-85E8-0EA2-6963-2182EFCCECF6}"/>
                  </a:ext>
                </a:extLst>
              </p:cNvPr>
              <p:cNvSpPr/>
              <p:nvPr/>
            </p:nvSpPr>
            <p:spPr>
              <a:xfrm>
                <a:off x="8154050" y="4550502"/>
                <a:ext cx="238950" cy="120782"/>
              </a:xfrm>
              <a:custGeom>
                <a:avLst/>
                <a:gdLst/>
                <a:ahLst/>
                <a:cxnLst/>
                <a:rect l="l" t="t" r="r" b="b"/>
                <a:pathLst>
                  <a:path w="9558" h="4943" extrusionOk="0">
                    <a:moveTo>
                      <a:pt x="7956" y="1"/>
                    </a:moveTo>
                    <a:lnTo>
                      <a:pt x="4621" y="735"/>
                    </a:lnTo>
                    <a:cubicBezTo>
                      <a:pt x="4421" y="768"/>
                      <a:pt x="4254" y="868"/>
                      <a:pt x="4154" y="1035"/>
                    </a:cubicBezTo>
                    <a:cubicBezTo>
                      <a:pt x="3553" y="1869"/>
                      <a:pt x="2653" y="2736"/>
                      <a:pt x="451" y="3737"/>
                    </a:cubicBezTo>
                    <a:cubicBezTo>
                      <a:pt x="0" y="3947"/>
                      <a:pt x="308" y="4943"/>
                      <a:pt x="1300" y="4943"/>
                    </a:cubicBezTo>
                    <a:cubicBezTo>
                      <a:pt x="1409" y="4943"/>
                      <a:pt x="1526" y="4931"/>
                      <a:pt x="1652" y="4904"/>
                    </a:cubicBezTo>
                    <a:cubicBezTo>
                      <a:pt x="2920" y="4637"/>
                      <a:pt x="4954" y="4137"/>
                      <a:pt x="5888" y="3937"/>
                    </a:cubicBezTo>
                    <a:cubicBezTo>
                      <a:pt x="7356" y="3603"/>
                      <a:pt x="7923" y="3570"/>
                      <a:pt x="9124" y="3336"/>
                    </a:cubicBezTo>
                    <a:cubicBezTo>
                      <a:pt x="9391" y="3270"/>
                      <a:pt x="9558" y="2970"/>
                      <a:pt x="9424" y="2703"/>
                    </a:cubicBezTo>
                    <a:lnTo>
                      <a:pt x="8257" y="167"/>
                    </a:lnTo>
                    <a:cubicBezTo>
                      <a:pt x="8223" y="34"/>
                      <a:pt x="8090" y="1"/>
                      <a:pt x="7956"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7" name="Google Shape;1232;p50">
                <a:extLst>
                  <a:ext uri="{FF2B5EF4-FFF2-40B4-BE49-F238E27FC236}">
                    <a16:creationId xmlns:a16="http://schemas.microsoft.com/office/drawing/2014/main" id="{B05D0A7D-7C4F-BFF1-BB81-7C5503280117}"/>
                  </a:ext>
                </a:extLst>
              </p:cNvPr>
              <p:cNvSpPr/>
              <p:nvPr/>
            </p:nvSpPr>
            <p:spPr>
              <a:xfrm>
                <a:off x="7520700" y="4586373"/>
                <a:ext cx="299400" cy="84789"/>
              </a:xfrm>
              <a:custGeom>
                <a:avLst/>
                <a:gdLst/>
                <a:ahLst/>
                <a:cxnLst/>
                <a:rect l="l" t="t" r="r" b="b"/>
                <a:pathLst>
                  <a:path w="11976" h="3470" extrusionOk="0">
                    <a:moveTo>
                      <a:pt x="7706" y="0"/>
                    </a:moveTo>
                    <a:cubicBezTo>
                      <a:pt x="7439" y="0"/>
                      <a:pt x="7205" y="67"/>
                      <a:pt x="6972" y="234"/>
                    </a:cubicBezTo>
                    <a:cubicBezTo>
                      <a:pt x="4904" y="1502"/>
                      <a:pt x="2935" y="1568"/>
                      <a:pt x="534" y="2069"/>
                    </a:cubicBezTo>
                    <a:cubicBezTo>
                      <a:pt x="0" y="2202"/>
                      <a:pt x="367" y="3470"/>
                      <a:pt x="1635" y="3470"/>
                    </a:cubicBezTo>
                    <a:cubicBezTo>
                      <a:pt x="3703" y="3470"/>
                      <a:pt x="5237" y="3370"/>
                      <a:pt x="7005" y="3370"/>
                    </a:cubicBezTo>
                    <a:cubicBezTo>
                      <a:pt x="8539" y="3370"/>
                      <a:pt x="10274" y="3470"/>
                      <a:pt x="11475" y="3470"/>
                    </a:cubicBezTo>
                    <a:cubicBezTo>
                      <a:pt x="11775" y="3470"/>
                      <a:pt x="11975" y="3203"/>
                      <a:pt x="11909" y="2903"/>
                    </a:cubicBezTo>
                    <a:lnTo>
                      <a:pt x="11308" y="201"/>
                    </a:lnTo>
                    <a:cubicBezTo>
                      <a:pt x="11275" y="67"/>
                      <a:pt x="11175" y="0"/>
                      <a:pt x="1104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8" name="Google Shape;1233;p50">
                <a:extLst>
                  <a:ext uri="{FF2B5EF4-FFF2-40B4-BE49-F238E27FC236}">
                    <a16:creationId xmlns:a16="http://schemas.microsoft.com/office/drawing/2014/main" id="{1FFA9B36-C03F-A85B-C15F-96030663F5B0}"/>
                  </a:ext>
                </a:extLst>
              </p:cNvPr>
              <p:cNvSpPr/>
              <p:nvPr/>
            </p:nvSpPr>
            <p:spPr>
              <a:xfrm>
                <a:off x="7910525" y="2038071"/>
                <a:ext cx="243150" cy="304411"/>
              </a:xfrm>
              <a:custGeom>
                <a:avLst/>
                <a:gdLst/>
                <a:ahLst/>
                <a:cxnLst/>
                <a:rect l="l" t="t" r="r" b="b"/>
                <a:pathLst>
                  <a:path w="9726" h="12458" extrusionOk="0">
                    <a:moveTo>
                      <a:pt x="3789" y="0"/>
                    </a:moveTo>
                    <a:cubicBezTo>
                      <a:pt x="1301" y="0"/>
                      <a:pt x="1" y="3267"/>
                      <a:pt x="919" y="6786"/>
                    </a:cubicBezTo>
                    <a:cubicBezTo>
                      <a:pt x="1419" y="8921"/>
                      <a:pt x="2487" y="10889"/>
                      <a:pt x="3988" y="12457"/>
                    </a:cubicBezTo>
                    <a:lnTo>
                      <a:pt x="9725" y="8087"/>
                    </a:lnTo>
                    <a:cubicBezTo>
                      <a:pt x="9725" y="8087"/>
                      <a:pt x="7390" y="749"/>
                      <a:pt x="4488" y="81"/>
                    </a:cubicBezTo>
                    <a:cubicBezTo>
                      <a:pt x="4246" y="26"/>
                      <a:pt x="4012" y="0"/>
                      <a:pt x="3789"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9" name="Google Shape;1234;p50">
                <a:extLst>
                  <a:ext uri="{FF2B5EF4-FFF2-40B4-BE49-F238E27FC236}">
                    <a16:creationId xmlns:a16="http://schemas.microsoft.com/office/drawing/2014/main" id="{F8065C26-1E2A-6076-4AA4-C218C7820852}"/>
                  </a:ext>
                </a:extLst>
              </p:cNvPr>
              <p:cNvSpPr/>
              <p:nvPr/>
            </p:nvSpPr>
            <p:spPr>
              <a:xfrm>
                <a:off x="7929325" y="2172097"/>
                <a:ext cx="86750" cy="170385"/>
              </a:xfrm>
              <a:custGeom>
                <a:avLst/>
                <a:gdLst/>
                <a:ahLst/>
                <a:cxnLst/>
                <a:rect l="l" t="t" r="r" b="b"/>
                <a:pathLst>
                  <a:path w="3470" h="6973" extrusionOk="0">
                    <a:moveTo>
                      <a:pt x="1301" y="0"/>
                    </a:moveTo>
                    <a:lnTo>
                      <a:pt x="0" y="634"/>
                    </a:lnTo>
                    <a:cubicBezTo>
                      <a:pt x="67" y="868"/>
                      <a:pt x="100" y="1068"/>
                      <a:pt x="167" y="1301"/>
                    </a:cubicBezTo>
                    <a:cubicBezTo>
                      <a:pt x="667" y="3436"/>
                      <a:pt x="1735" y="5371"/>
                      <a:pt x="3236" y="6972"/>
                    </a:cubicBezTo>
                    <a:lnTo>
                      <a:pt x="3469" y="6772"/>
                    </a:lnTo>
                    <a:cubicBezTo>
                      <a:pt x="3369" y="4337"/>
                      <a:pt x="2835" y="1535"/>
                      <a:pt x="130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0" name="Google Shape;1235;p50">
                <a:extLst>
                  <a:ext uri="{FF2B5EF4-FFF2-40B4-BE49-F238E27FC236}">
                    <a16:creationId xmlns:a16="http://schemas.microsoft.com/office/drawing/2014/main" id="{786F1CEC-89F0-E4F7-9E3E-05970C2A36DC}"/>
                  </a:ext>
                </a:extLst>
              </p:cNvPr>
              <p:cNvSpPr/>
              <p:nvPr/>
            </p:nvSpPr>
            <p:spPr>
              <a:xfrm>
                <a:off x="7512350" y="2020478"/>
                <a:ext cx="510400" cy="670032"/>
              </a:xfrm>
              <a:custGeom>
                <a:avLst/>
                <a:gdLst/>
                <a:ahLst/>
                <a:cxnLst/>
                <a:rect l="l" t="t" r="r" b="b"/>
                <a:pathLst>
                  <a:path w="20416" h="27421" extrusionOk="0">
                    <a:moveTo>
                      <a:pt x="11459" y="1"/>
                    </a:moveTo>
                    <a:cubicBezTo>
                      <a:pt x="10299" y="1"/>
                      <a:pt x="9140" y="34"/>
                      <a:pt x="7973" y="101"/>
                    </a:cubicBezTo>
                    <a:cubicBezTo>
                      <a:pt x="6372" y="268"/>
                      <a:pt x="4804" y="535"/>
                      <a:pt x="3269" y="968"/>
                    </a:cubicBezTo>
                    <a:cubicBezTo>
                      <a:pt x="3269" y="968"/>
                      <a:pt x="0" y="4638"/>
                      <a:pt x="3103" y="27421"/>
                    </a:cubicBezTo>
                    <a:lnTo>
                      <a:pt x="19481" y="27421"/>
                    </a:lnTo>
                    <a:cubicBezTo>
                      <a:pt x="19581" y="24919"/>
                      <a:pt x="18013" y="12643"/>
                      <a:pt x="20415" y="801"/>
                    </a:cubicBezTo>
                    <a:cubicBezTo>
                      <a:pt x="18614" y="435"/>
                      <a:pt x="16779" y="201"/>
                      <a:pt x="14944" y="101"/>
                    </a:cubicBezTo>
                    <a:cubicBezTo>
                      <a:pt x="13777" y="34"/>
                      <a:pt x="12618" y="1"/>
                      <a:pt x="11459" y="1"/>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1" name="Google Shape;1236;p50">
                <a:extLst>
                  <a:ext uri="{FF2B5EF4-FFF2-40B4-BE49-F238E27FC236}">
                    <a16:creationId xmlns:a16="http://schemas.microsoft.com/office/drawing/2014/main" id="{554FFB29-CE01-AEC1-C4D9-0EC2ACC4515E}"/>
                  </a:ext>
                </a:extLst>
              </p:cNvPr>
              <p:cNvSpPr/>
              <p:nvPr/>
            </p:nvSpPr>
            <p:spPr>
              <a:xfrm>
                <a:off x="7669950" y="1646818"/>
                <a:ext cx="249975" cy="290166"/>
              </a:xfrm>
              <a:custGeom>
                <a:avLst/>
                <a:gdLst/>
                <a:ahLst/>
                <a:cxnLst/>
                <a:rect l="l" t="t" r="r" b="b"/>
                <a:pathLst>
                  <a:path w="9999" h="11875" extrusionOk="0">
                    <a:moveTo>
                      <a:pt x="5257" y="1"/>
                    </a:moveTo>
                    <a:cubicBezTo>
                      <a:pt x="4989" y="1"/>
                      <a:pt x="4715" y="27"/>
                      <a:pt x="4437" y="82"/>
                    </a:cubicBezTo>
                    <a:cubicBezTo>
                      <a:pt x="1302" y="682"/>
                      <a:pt x="1" y="5019"/>
                      <a:pt x="101" y="7821"/>
                    </a:cubicBezTo>
                    <a:cubicBezTo>
                      <a:pt x="175" y="10123"/>
                      <a:pt x="2069" y="11874"/>
                      <a:pt x="4144" y="11874"/>
                    </a:cubicBezTo>
                    <a:cubicBezTo>
                      <a:pt x="4866" y="11874"/>
                      <a:pt x="5609" y="11663"/>
                      <a:pt x="6305" y="11190"/>
                    </a:cubicBezTo>
                    <a:cubicBezTo>
                      <a:pt x="8140" y="9989"/>
                      <a:pt x="8440" y="8221"/>
                      <a:pt x="9241" y="5286"/>
                    </a:cubicBezTo>
                    <a:cubicBezTo>
                      <a:pt x="9999" y="2588"/>
                      <a:pt x="7920" y="1"/>
                      <a:pt x="5257" y="1"/>
                    </a:cubicBez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2" name="Google Shape;1237;p50">
                <a:extLst>
                  <a:ext uri="{FF2B5EF4-FFF2-40B4-BE49-F238E27FC236}">
                    <a16:creationId xmlns:a16="http://schemas.microsoft.com/office/drawing/2014/main" id="{46DB652F-0782-5787-63D9-D25163D2D067}"/>
                  </a:ext>
                </a:extLst>
              </p:cNvPr>
              <p:cNvSpPr/>
              <p:nvPr/>
            </p:nvSpPr>
            <p:spPr>
              <a:xfrm>
                <a:off x="7713325" y="1681442"/>
                <a:ext cx="260200" cy="224118"/>
              </a:xfrm>
              <a:custGeom>
                <a:avLst/>
                <a:gdLst/>
                <a:ahLst/>
                <a:cxnLst/>
                <a:rect l="l" t="t" r="r" b="b"/>
                <a:pathLst>
                  <a:path w="10408" h="9172" extrusionOk="0">
                    <a:moveTo>
                      <a:pt x="4297" y="1"/>
                    </a:moveTo>
                    <a:cubicBezTo>
                      <a:pt x="3275" y="1"/>
                      <a:pt x="2304" y="120"/>
                      <a:pt x="1602" y="366"/>
                    </a:cubicBezTo>
                    <a:cubicBezTo>
                      <a:pt x="201" y="933"/>
                      <a:pt x="868" y="2801"/>
                      <a:pt x="1135" y="3869"/>
                    </a:cubicBezTo>
                    <a:cubicBezTo>
                      <a:pt x="1" y="5437"/>
                      <a:pt x="1668" y="6604"/>
                      <a:pt x="2102" y="7905"/>
                    </a:cubicBezTo>
                    <a:cubicBezTo>
                      <a:pt x="2325" y="8649"/>
                      <a:pt x="3765" y="9172"/>
                      <a:pt x="4969" y="9172"/>
                    </a:cubicBezTo>
                    <a:cubicBezTo>
                      <a:pt x="5385" y="9172"/>
                      <a:pt x="5772" y="9109"/>
                      <a:pt x="6072" y="8972"/>
                    </a:cubicBezTo>
                    <a:cubicBezTo>
                      <a:pt x="6672" y="8706"/>
                      <a:pt x="6739" y="8038"/>
                      <a:pt x="7673" y="6971"/>
                    </a:cubicBezTo>
                    <a:cubicBezTo>
                      <a:pt x="8607" y="5904"/>
                      <a:pt x="10408" y="3569"/>
                      <a:pt x="8907" y="1000"/>
                    </a:cubicBezTo>
                    <a:cubicBezTo>
                      <a:pt x="7939" y="348"/>
                      <a:pt x="6043" y="1"/>
                      <a:pt x="429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3" name="Google Shape;1238;p50">
                <a:extLst>
                  <a:ext uri="{FF2B5EF4-FFF2-40B4-BE49-F238E27FC236}">
                    <a16:creationId xmlns:a16="http://schemas.microsoft.com/office/drawing/2014/main" id="{7DC442FC-4DC0-3060-BCED-6A9C460D6E59}"/>
                  </a:ext>
                </a:extLst>
              </p:cNvPr>
              <p:cNvSpPr/>
              <p:nvPr/>
            </p:nvSpPr>
            <p:spPr>
              <a:xfrm>
                <a:off x="7922650" y="1652072"/>
                <a:ext cx="45800" cy="70055"/>
              </a:xfrm>
              <a:custGeom>
                <a:avLst/>
                <a:gdLst/>
                <a:ahLst/>
                <a:cxnLst/>
                <a:rect l="l" t="t" r="r" b="b"/>
                <a:pathLst>
                  <a:path w="1832" h="2867" extrusionOk="0">
                    <a:moveTo>
                      <a:pt x="1001" y="0"/>
                    </a:moveTo>
                    <a:lnTo>
                      <a:pt x="1001" y="0"/>
                    </a:lnTo>
                    <a:cubicBezTo>
                      <a:pt x="1301" y="1868"/>
                      <a:pt x="0" y="2502"/>
                      <a:pt x="0" y="2502"/>
                    </a:cubicBezTo>
                    <a:cubicBezTo>
                      <a:pt x="289" y="2758"/>
                      <a:pt x="542" y="2867"/>
                      <a:pt x="756" y="2867"/>
                    </a:cubicBezTo>
                    <a:cubicBezTo>
                      <a:pt x="1629" y="2867"/>
                      <a:pt x="1832" y="1046"/>
                      <a:pt x="100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4" name="Google Shape;1239;p50">
                <a:extLst>
                  <a:ext uri="{FF2B5EF4-FFF2-40B4-BE49-F238E27FC236}">
                    <a16:creationId xmlns:a16="http://schemas.microsoft.com/office/drawing/2014/main" id="{658CA906-86C5-15CB-AE3D-0EEC31B8A2E8}"/>
                  </a:ext>
                </a:extLst>
              </p:cNvPr>
              <p:cNvSpPr/>
              <p:nvPr/>
            </p:nvSpPr>
            <p:spPr>
              <a:xfrm>
                <a:off x="7930975" y="1717948"/>
                <a:ext cx="33150" cy="45816"/>
              </a:xfrm>
              <a:custGeom>
                <a:avLst/>
                <a:gdLst/>
                <a:ahLst/>
                <a:cxnLst/>
                <a:rect l="l" t="t" r="r" b="b"/>
                <a:pathLst>
                  <a:path w="1326" h="1875" extrusionOk="0">
                    <a:moveTo>
                      <a:pt x="501" y="0"/>
                    </a:moveTo>
                    <a:cubicBezTo>
                      <a:pt x="336" y="0"/>
                      <a:pt x="164" y="139"/>
                      <a:pt x="1" y="473"/>
                    </a:cubicBezTo>
                    <a:cubicBezTo>
                      <a:pt x="1" y="473"/>
                      <a:pt x="635" y="507"/>
                      <a:pt x="1302" y="1874"/>
                    </a:cubicBezTo>
                    <a:cubicBezTo>
                      <a:pt x="1326" y="999"/>
                      <a:pt x="943" y="0"/>
                      <a:pt x="50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5" name="Google Shape;1240;p50">
                <a:extLst>
                  <a:ext uri="{FF2B5EF4-FFF2-40B4-BE49-F238E27FC236}">
                    <a16:creationId xmlns:a16="http://schemas.microsoft.com/office/drawing/2014/main" id="{C4B7DEEF-9419-76C0-1EBD-7D31345A2D5E}"/>
                  </a:ext>
                </a:extLst>
              </p:cNvPr>
              <p:cNvSpPr/>
              <p:nvPr/>
            </p:nvSpPr>
            <p:spPr>
              <a:xfrm>
                <a:off x="7681625" y="1554258"/>
                <a:ext cx="298250" cy="171240"/>
              </a:xfrm>
              <a:custGeom>
                <a:avLst/>
                <a:gdLst/>
                <a:ahLst/>
                <a:cxnLst/>
                <a:rect l="l" t="t" r="r" b="b"/>
                <a:pathLst>
                  <a:path w="11930" h="7008" extrusionOk="0">
                    <a:moveTo>
                      <a:pt x="4271" y="1"/>
                    </a:moveTo>
                    <a:cubicBezTo>
                      <a:pt x="3937" y="1101"/>
                      <a:pt x="4838" y="2135"/>
                      <a:pt x="4838" y="2135"/>
                    </a:cubicBezTo>
                    <a:cubicBezTo>
                      <a:pt x="4204" y="2135"/>
                      <a:pt x="2436" y="1302"/>
                      <a:pt x="2102" y="534"/>
                    </a:cubicBezTo>
                    <a:lnTo>
                      <a:pt x="2102" y="534"/>
                    </a:lnTo>
                    <a:cubicBezTo>
                      <a:pt x="1902" y="1335"/>
                      <a:pt x="2002" y="2169"/>
                      <a:pt x="2369" y="2903"/>
                    </a:cubicBezTo>
                    <a:cubicBezTo>
                      <a:pt x="2176" y="2864"/>
                      <a:pt x="1980" y="2845"/>
                      <a:pt x="1786" y="2845"/>
                    </a:cubicBezTo>
                    <a:cubicBezTo>
                      <a:pt x="1143" y="2845"/>
                      <a:pt x="513" y="3052"/>
                      <a:pt x="1" y="3436"/>
                    </a:cubicBezTo>
                    <a:cubicBezTo>
                      <a:pt x="37" y="3434"/>
                      <a:pt x="72" y="3433"/>
                      <a:pt x="108" y="3433"/>
                    </a:cubicBezTo>
                    <a:cubicBezTo>
                      <a:pt x="635" y="3433"/>
                      <a:pt x="1125" y="3664"/>
                      <a:pt x="1469" y="4070"/>
                    </a:cubicBezTo>
                    <a:cubicBezTo>
                      <a:pt x="1252" y="4120"/>
                      <a:pt x="1027" y="4145"/>
                      <a:pt x="802" y="4145"/>
                    </a:cubicBezTo>
                    <a:cubicBezTo>
                      <a:pt x="576" y="4145"/>
                      <a:pt x="351" y="4120"/>
                      <a:pt x="134" y="4070"/>
                    </a:cubicBezTo>
                    <a:lnTo>
                      <a:pt x="134" y="4070"/>
                    </a:lnTo>
                    <a:cubicBezTo>
                      <a:pt x="814" y="5164"/>
                      <a:pt x="1992" y="5839"/>
                      <a:pt x="3691" y="5839"/>
                    </a:cubicBezTo>
                    <a:cubicBezTo>
                      <a:pt x="3909" y="5839"/>
                      <a:pt x="4136" y="5828"/>
                      <a:pt x="4371" y="5805"/>
                    </a:cubicBezTo>
                    <a:cubicBezTo>
                      <a:pt x="4371" y="5805"/>
                      <a:pt x="5171" y="6839"/>
                      <a:pt x="9041" y="7006"/>
                    </a:cubicBezTo>
                    <a:cubicBezTo>
                      <a:pt x="9083" y="7007"/>
                      <a:pt x="9124" y="7008"/>
                      <a:pt x="9164" y="7008"/>
                    </a:cubicBezTo>
                    <a:cubicBezTo>
                      <a:pt x="11929" y="7008"/>
                      <a:pt x="10317" y="3665"/>
                      <a:pt x="8607" y="3303"/>
                    </a:cubicBezTo>
                    <a:cubicBezTo>
                      <a:pt x="6539" y="2903"/>
                      <a:pt x="4938" y="1001"/>
                      <a:pt x="427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6" name="Google Shape;1241;p50">
                <a:extLst>
                  <a:ext uri="{FF2B5EF4-FFF2-40B4-BE49-F238E27FC236}">
                    <a16:creationId xmlns:a16="http://schemas.microsoft.com/office/drawing/2014/main" id="{2E1CA650-4F48-638C-0CD8-9535443DA362}"/>
                  </a:ext>
                </a:extLst>
              </p:cNvPr>
              <p:cNvSpPr/>
              <p:nvPr/>
            </p:nvSpPr>
            <p:spPr>
              <a:xfrm>
                <a:off x="7710450" y="1736617"/>
                <a:ext cx="70575" cy="86060"/>
              </a:xfrm>
              <a:custGeom>
                <a:avLst/>
                <a:gdLst/>
                <a:ahLst/>
                <a:cxnLst/>
                <a:rect l="l" t="t" r="r" b="b"/>
                <a:pathLst>
                  <a:path w="2823" h="3522" extrusionOk="0">
                    <a:moveTo>
                      <a:pt x="1755" y="1"/>
                    </a:moveTo>
                    <a:cubicBezTo>
                      <a:pt x="1659" y="1"/>
                      <a:pt x="1557" y="14"/>
                      <a:pt x="1450" y="43"/>
                    </a:cubicBezTo>
                    <a:cubicBezTo>
                      <a:pt x="549" y="310"/>
                      <a:pt x="82" y="1577"/>
                      <a:pt x="49" y="2411"/>
                    </a:cubicBezTo>
                    <a:cubicBezTo>
                      <a:pt x="1" y="3035"/>
                      <a:pt x="298" y="3521"/>
                      <a:pt x="767" y="3521"/>
                    </a:cubicBezTo>
                    <a:cubicBezTo>
                      <a:pt x="950" y="3521"/>
                      <a:pt x="1158" y="3447"/>
                      <a:pt x="1383" y="3279"/>
                    </a:cubicBezTo>
                    <a:cubicBezTo>
                      <a:pt x="1984" y="2845"/>
                      <a:pt x="2417" y="2211"/>
                      <a:pt x="2617" y="1477"/>
                    </a:cubicBezTo>
                    <a:cubicBezTo>
                      <a:pt x="2822" y="688"/>
                      <a:pt x="2437" y="1"/>
                      <a:pt x="1755" y="1"/>
                    </a:cubicBez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7" name="Google Shape;1242;p50">
                <a:extLst>
                  <a:ext uri="{FF2B5EF4-FFF2-40B4-BE49-F238E27FC236}">
                    <a16:creationId xmlns:a16="http://schemas.microsoft.com/office/drawing/2014/main" id="{BA2F4D77-DBD6-98C2-36C4-F52682C671CF}"/>
                  </a:ext>
                </a:extLst>
              </p:cNvPr>
              <p:cNvSpPr/>
              <p:nvPr/>
            </p:nvSpPr>
            <p:spPr>
              <a:xfrm>
                <a:off x="7735000" y="2690486"/>
                <a:ext cx="603800" cy="1797292"/>
              </a:xfrm>
              <a:custGeom>
                <a:avLst/>
                <a:gdLst/>
                <a:ahLst/>
                <a:cxnLst/>
                <a:rect l="l" t="t" r="r" b="b"/>
                <a:pathLst>
                  <a:path w="24152" h="73554" extrusionOk="0">
                    <a:moveTo>
                      <a:pt x="1" y="1"/>
                    </a:moveTo>
                    <a:cubicBezTo>
                      <a:pt x="1" y="1"/>
                      <a:pt x="3470" y="23417"/>
                      <a:pt x="5371" y="32190"/>
                    </a:cubicBezTo>
                    <a:cubicBezTo>
                      <a:pt x="7473" y="41764"/>
                      <a:pt x="18681" y="73553"/>
                      <a:pt x="18681" y="73553"/>
                    </a:cubicBezTo>
                    <a:lnTo>
                      <a:pt x="24151" y="72352"/>
                    </a:lnTo>
                    <a:cubicBezTo>
                      <a:pt x="24151" y="72352"/>
                      <a:pt x="16312" y="46467"/>
                      <a:pt x="14578" y="33058"/>
                    </a:cubicBezTo>
                    <a:cubicBezTo>
                      <a:pt x="13210" y="22717"/>
                      <a:pt x="10575" y="1"/>
                      <a:pt x="10575"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8" name="Google Shape;1243;p50">
                <a:extLst>
                  <a:ext uri="{FF2B5EF4-FFF2-40B4-BE49-F238E27FC236}">
                    <a16:creationId xmlns:a16="http://schemas.microsoft.com/office/drawing/2014/main" id="{B749B4B8-16EC-69A7-A8A3-002710B45B5D}"/>
                  </a:ext>
                </a:extLst>
              </p:cNvPr>
              <p:cNvSpPr/>
              <p:nvPr/>
            </p:nvSpPr>
            <p:spPr>
              <a:xfrm>
                <a:off x="8168650" y="4414399"/>
                <a:ext cx="180150" cy="77435"/>
              </a:xfrm>
              <a:custGeom>
                <a:avLst/>
                <a:gdLst/>
                <a:ahLst/>
                <a:cxnLst/>
                <a:rect l="l" t="t" r="r" b="b"/>
                <a:pathLst>
                  <a:path w="7206" h="3169" extrusionOk="0">
                    <a:moveTo>
                      <a:pt x="6672" y="0"/>
                    </a:moveTo>
                    <a:lnTo>
                      <a:pt x="1" y="1201"/>
                    </a:lnTo>
                    <a:cubicBezTo>
                      <a:pt x="1" y="1201"/>
                      <a:pt x="1035" y="3169"/>
                      <a:pt x="1035" y="3169"/>
                    </a:cubicBezTo>
                    <a:lnTo>
                      <a:pt x="7206" y="1835"/>
                    </a:lnTo>
                    <a:lnTo>
                      <a:pt x="6672"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9" name="Google Shape;1244;p50">
                <a:extLst>
                  <a:ext uri="{FF2B5EF4-FFF2-40B4-BE49-F238E27FC236}">
                    <a16:creationId xmlns:a16="http://schemas.microsoft.com/office/drawing/2014/main" id="{DFB03E3C-52A1-7BC6-6412-E91A83BC2F14}"/>
                  </a:ext>
                </a:extLst>
              </p:cNvPr>
              <p:cNvSpPr/>
              <p:nvPr/>
            </p:nvSpPr>
            <p:spPr>
              <a:xfrm>
                <a:off x="7766700" y="2893467"/>
                <a:ext cx="123450" cy="575444"/>
              </a:xfrm>
              <a:custGeom>
                <a:avLst/>
                <a:gdLst/>
                <a:ahLst/>
                <a:cxnLst/>
                <a:rect l="l" t="t" r="r" b="b"/>
                <a:pathLst>
                  <a:path w="4938" h="23550" extrusionOk="0">
                    <a:moveTo>
                      <a:pt x="627" y="1"/>
                    </a:moveTo>
                    <a:cubicBezTo>
                      <a:pt x="411" y="1"/>
                      <a:pt x="206" y="52"/>
                      <a:pt x="0" y="166"/>
                    </a:cubicBezTo>
                    <a:cubicBezTo>
                      <a:pt x="1168" y="7605"/>
                      <a:pt x="2869" y="18079"/>
                      <a:pt x="4037" y="23550"/>
                    </a:cubicBezTo>
                    <a:cubicBezTo>
                      <a:pt x="4504" y="15811"/>
                      <a:pt x="4937" y="833"/>
                      <a:pt x="934" y="33"/>
                    </a:cubicBezTo>
                    <a:cubicBezTo>
                      <a:pt x="829" y="12"/>
                      <a:pt x="727" y="1"/>
                      <a:pt x="62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0" name="Google Shape;1245;p50">
                <a:extLst>
                  <a:ext uri="{FF2B5EF4-FFF2-40B4-BE49-F238E27FC236}">
                    <a16:creationId xmlns:a16="http://schemas.microsoft.com/office/drawing/2014/main" id="{412CE09D-1249-9B92-7440-383939995F3F}"/>
                  </a:ext>
                </a:extLst>
              </p:cNvPr>
              <p:cNvSpPr/>
              <p:nvPr/>
            </p:nvSpPr>
            <p:spPr>
              <a:xfrm>
                <a:off x="7579075" y="2690486"/>
                <a:ext cx="279375" cy="1802985"/>
              </a:xfrm>
              <a:custGeom>
                <a:avLst/>
                <a:gdLst/>
                <a:ahLst/>
                <a:cxnLst/>
                <a:rect l="l" t="t" r="r" b="b"/>
                <a:pathLst>
                  <a:path w="11175" h="73787" extrusionOk="0">
                    <a:moveTo>
                      <a:pt x="434" y="1"/>
                    </a:moveTo>
                    <a:cubicBezTo>
                      <a:pt x="434" y="1"/>
                      <a:pt x="0" y="22917"/>
                      <a:pt x="334" y="32257"/>
                    </a:cubicBezTo>
                    <a:cubicBezTo>
                      <a:pt x="667" y="41964"/>
                      <a:pt x="4070" y="73787"/>
                      <a:pt x="4070" y="73787"/>
                    </a:cubicBezTo>
                    <a:lnTo>
                      <a:pt x="9273" y="73787"/>
                    </a:lnTo>
                    <a:cubicBezTo>
                      <a:pt x="9273" y="73787"/>
                      <a:pt x="9440" y="42531"/>
                      <a:pt x="9674" y="32991"/>
                    </a:cubicBezTo>
                    <a:cubicBezTo>
                      <a:pt x="9940" y="22583"/>
                      <a:pt x="11175" y="1"/>
                      <a:pt x="11175"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1" name="Google Shape;1246;p50">
                <a:extLst>
                  <a:ext uri="{FF2B5EF4-FFF2-40B4-BE49-F238E27FC236}">
                    <a16:creationId xmlns:a16="http://schemas.microsoft.com/office/drawing/2014/main" id="{54FBF71E-9D90-05EE-8352-E7F399244110}"/>
                  </a:ext>
                </a:extLst>
              </p:cNvPr>
              <p:cNvSpPr/>
              <p:nvPr/>
            </p:nvSpPr>
            <p:spPr>
              <a:xfrm>
                <a:off x="7654950" y="4442915"/>
                <a:ext cx="170150" cy="53000"/>
              </a:xfrm>
              <a:custGeom>
                <a:avLst/>
                <a:gdLst/>
                <a:ahLst/>
                <a:cxnLst/>
                <a:rect l="l" t="t" r="r" b="b"/>
                <a:pathLst>
                  <a:path w="6806" h="2169" extrusionOk="0">
                    <a:moveTo>
                      <a:pt x="34" y="1"/>
                    </a:moveTo>
                    <a:cubicBezTo>
                      <a:pt x="1" y="1"/>
                      <a:pt x="334" y="2169"/>
                      <a:pt x="334" y="2169"/>
                    </a:cubicBezTo>
                    <a:lnTo>
                      <a:pt x="6639" y="2169"/>
                    </a:lnTo>
                    <a:lnTo>
                      <a:pt x="6805" y="234"/>
                    </a:lnTo>
                    <a:lnTo>
                      <a:pt x="3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2" name="Google Shape;1247;p50">
                <a:extLst>
                  <a:ext uri="{FF2B5EF4-FFF2-40B4-BE49-F238E27FC236}">
                    <a16:creationId xmlns:a16="http://schemas.microsoft.com/office/drawing/2014/main" id="{6987292D-5B7B-B236-9698-093AE021CC9D}"/>
                  </a:ext>
                </a:extLst>
              </p:cNvPr>
              <p:cNvSpPr/>
              <p:nvPr/>
            </p:nvSpPr>
            <p:spPr>
              <a:xfrm>
                <a:off x="7541525" y="2012243"/>
                <a:ext cx="508725" cy="769458"/>
              </a:xfrm>
              <a:custGeom>
                <a:avLst/>
                <a:gdLst/>
                <a:ahLst/>
                <a:cxnLst/>
                <a:rect l="l" t="t" r="r" b="b"/>
                <a:pathLst>
                  <a:path w="20349" h="31490" extrusionOk="0">
                    <a:moveTo>
                      <a:pt x="10186" y="0"/>
                    </a:moveTo>
                    <a:cubicBezTo>
                      <a:pt x="6963" y="0"/>
                      <a:pt x="3600" y="248"/>
                      <a:pt x="2036" y="972"/>
                    </a:cubicBezTo>
                    <a:cubicBezTo>
                      <a:pt x="1235" y="1339"/>
                      <a:pt x="468" y="2006"/>
                      <a:pt x="234" y="4141"/>
                    </a:cubicBezTo>
                    <a:cubicBezTo>
                      <a:pt x="1" y="6242"/>
                      <a:pt x="435" y="24422"/>
                      <a:pt x="935" y="30226"/>
                    </a:cubicBezTo>
                    <a:cubicBezTo>
                      <a:pt x="968" y="30626"/>
                      <a:pt x="1235" y="30960"/>
                      <a:pt x="1635" y="31027"/>
                    </a:cubicBezTo>
                    <a:cubicBezTo>
                      <a:pt x="3229" y="31355"/>
                      <a:pt x="6400" y="31489"/>
                      <a:pt x="9630" y="31489"/>
                    </a:cubicBezTo>
                    <a:cubicBezTo>
                      <a:pt x="12960" y="31489"/>
                      <a:pt x="16353" y="31347"/>
                      <a:pt x="18147" y="31127"/>
                    </a:cubicBezTo>
                    <a:cubicBezTo>
                      <a:pt x="18548" y="31060"/>
                      <a:pt x="18848" y="30693"/>
                      <a:pt x="18848" y="30293"/>
                    </a:cubicBezTo>
                    <a:cubicBezTo>
                      <a:pt x="19148" y="24655"/>
                      <a:pt x="19949" y="14748"/>
                      <a:pt x="19949" y="8911"/>
                    </a:cubicBezTo>
                    <a:cubicBezTo>
                      <a:pt x="19949" y="5108"/>
                      <a:pt x="20349" y="1172"/>
                      <a:pt x="17447" y="505"/>
                    </a:cubicBezTo>
                    <a:cubicBezTo>
                      <a:pt x="16388" y="240"/>
                      <a:pt x="13354" y="0"/>
                      <a:pt x="1018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3" name="Google Shape;1248;p50">
                <a:extLst>
                  <a:ext uri="{FF2B5EF4-FFF2-40B4-BE49-F238E27FC236}">
                    <a16:creationId xmlns:a16="http://schemas.microsoft.com/office/drawing/2014/main" id="{2E9356A0-CE15-2B51-BC68-CEEE111A37F6}"/>
                  </a:ext>
                </a:extLst>
              </p:cNvPr>
              <p:cNvSpPr/>
              <p:nvPr/>
            </p:nvSpPr>
            <p:spPr>
              <a:xfrm>
                <a:off x="7354725" y="2146831"/>
                <a:ext cx="320275" cy="377838"/>
              </a:xfrm>
              <a:custGeom>
                <a:avLst/>
                <a:gdLst/>
                <a:ahLst/>
                <a:cxnLst/>
                <a:rect l="l" t="t" r="r" b="b"/>
                <a:pathLst>
                  <a:path w="12811" h="15463" extrusionOk="0">
                    <a:moveTo>
                      <a:pt x="8240" y="0"/>
                    </a:moveTo>
                    <a:cubicBezTo>
                      <a:pt x="8073" y="734"/>
                      <a:pt x="7907" y="1501"/>
                      <a:pt x="7740" y="2269"/>
                    </a:cubicBezTo>
                    <a:cubicBezTo>
                      <a:pt x="7573" y="3036"/>
                      <a:pt x="7373" y="3770"/>
                      <a:pt x="7173" y="4537"/>
                    </a:cubicBezTo>
                    <a:cubicBezTo>
                      <a:pt x="6806" y="6005"/>
                      <a:pt x="6372" y="7439"/>
                      <a:pt x="5805" y="8873"/>
                    </a:cubicBezTo>
                    <a:cubicBezTo>
                      <a:pt x="5572" y="9474"/>
                      <a:pt x="5271" y="10074"/>
                      <a:pt x="4938" y="10675"/>
                    </a:cubicBezTo>
                    <a:cubicBezTo>
                      <a:pt x="4804" y="10875"/>
                      <a:pt x="4671" y="11075"/>
                      <a:pt x="4538" y="11242"/>
                    </a:cubicBezTo>
                    <a:lnTo>
                      <a:pt x="4404" y="11375"/>
                    </a:lnTo>
                    <a:lnTo>
                      <a:pt x="4304" y="11475"/>
                    </a:lnTo>
                    <a:cubicBezTo>
                      <a:pt x="4237" y="11542"/>
                      <a:pt x="4204" y="11609"/>
                      <a:pt x="4104" y="11642"/>
                    </a:cubicBezTo>
                    <a:cubicBezTo>
                      <a:pt x="4059" y="11651"/>
                      <a:pt x="4015" y="11655"/>
                      <a:pt x="3970" y="11655"/>
                    </a:cubicBezTo>
                    <a:cubicBezTo>
                      <a:pt x="3848" y="11655"/>
                      <a:pt x="3726" y="11624"/>
                      <a:pt x="3604" y="11575"/>
                    </a:cubicBezTo>
                    <a:cubicBezTo>
                      <a:pt x="3337" y="11475"/>
                      <a:pt x="3070" y="11342"/>
                      <a:pt x="2836" y="11175"/>
                    </a:cubicBezTo>
                    <a:cubicBezTo>
                      <a:pt x="2703" y="11075"/>
                      <a:pt x="2536" y="10975"/>
                      <a:pt x="2403" y="10875"/>
                    </a:cubicBezTo>
                    <a:cubicBezTo>
                      <a:pt x="2303" y="10775"/>
                      <a:pt x="2136" y="10641"/>
                      <a:pt x="2036" y="10575"/>
                    </a:cubicBezTo>
                    <a:lnTo>
                      <a:pt x="1" y="11642"/>
                    </a:lnTo>
                    <a:cubicBezTo>
                      <a:pt x="101" y="11942"/>
                      <a:pt x="168" y="12142"/>
                      <a:pt x="268" y="12376"/>
                    </a:cubicBezTo>
                    <a:cubicBezTo>
                      <a:pt x="368" y="12609"/>
                      <a:pt x="468" y="12809"/>
                      <a:pt x="601" y="13043"/>
                    </a:cubicBezTo>
                    <a:cubicBezTo>
                      <a:pt x="868" y="13510"/>
                      <a:pt x="1202" y="13944"/>
                      <a:pt x="1602" y="14311"/>
                    </a:cubicBezTo>
                    <a:cubicBezTo>
                      <a:pt x="2069" y="14744"/>
                      <a:pt x="2636" y="15078"/>
                      <a:pt x="3270" y="15278"/>
                    </a:cubicBezTo>
                    <a:cubicBezTo>
                      <a:pt x="3650" y="15404"/>
                      <a:pt x="4049" y="15462"/>
                      <a:pt x="4452" y="15462"/>
                    </a:cubicBezTo>
                    <a:cubicBezTo>
                      <a:pt x="4792" y="15462"/>
                      <a:pt x="5135" y="15421"/>
                      <a:pt x="5472" y="15345"/>
                    </a:cubicBezTo>
                    <a:cubicBezTo>
                      <a:pt x="5672" y="15311"/>
                      <a:pt x="5838" y="15245"/>
                      <a:pt x="6005" y="15178"/>
                    </a:cubicBezTo>
                    <a:cubicBezTo>
                      <a:pt x="6172" y="15111"/>
                      <a:pt x="6305" y="15044"/>
                      <a:pt x="6472" y="14978"/>
                    </a:cubicBezTo>
                    <a:cubicBezTo>
                      <a:pt x="6772" y="14811"/>
                      <a:pt x="7073" y="14611"/>
                      <a:pt x="7340" y="14377"/>
                    </a:cubicBezTo>
                    <a:cubicBezTo>
                      <a:pt x="7773" y="14010"/>
                      <a:pt x="8173" y="13577"/>
                      <a:pt x="8507" y="13110"/>
                    </a:cubicBezTo>
                    <a:cubicBezTo>
                      <a:pt x="9041" y="12342"/>
                      <a:pt x="9508" y="11509"/>
                      <a:pt x="9908" y="10641"/>
                    </a:cubicBezTo>
                    <a:cubicBezTo>
                      <a:pt x="10642" y="9040"/>
                      <a:pt x="11242" y="7406"/>
                      <a:pt x="11676" y="5738"/>
                    </a:cubicBezTo>
                    <a:cubicBezTo>
                      <a:pt x="11909" y="4937"/>
                      <a:pt x="12110" y="4137"/>
                      <a:pt x="12310" y="3303"/>
                    </a:cubicBezTo>
                    <a:cubicBezTo>
                      <a:pt x="12510" y="2469"/>
                      <a:pt x="12677" y="1668"/>
                      <a:pt x="12810" y="801"/>
                    </a:cubicBezTo>
                    <a:lnTo>
                      <a:pt x="8240" y="0"/>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4" name="Google Shape;1249;p50">
                <a:extLst>
                  <a:ext uri="{FF2B5EF4-FFF2-40B4-BE49-F238E27FC236}">
                    <a16:creationId xmlns:a16="http://schemas.microsoft.com/office/drawing/2014/main" id="{A089F7DD-3F89-7B6A-27E5-BCFD1A18AE17}"/>
                  </a:ext>
                </a:extLst>
              </p:cNvPr>
              <p:cNvSpPr/>
              <p:nvPr/>
            </p:nvSpPr>
            <p:spPr>
              <a:xfrm>
                <a:off x="7478150" y="2043422"/>
                <a:ext cx="313600" cy="334100"/>
              </a:xfrm>
              <a:custGeom>
                <a:avLst/>
                <a:gdLst/>
                <a:ahLst/>
                <a:cxnLst/>
                <a:rect l="l" t="t" r="r" b="b"/>
                <a:pathLst>
                  <a:path w="12544" h="13673" extrusionOk="0">
                    <a:moveTo>
                      <a:pt x="5608" y="1"/>
                    </a:moveTo>
                    <a:cubicBezTo>
                      <a:pt x="4328" y="1"/>
                      <a:pt x="3081" y="705"/>
                      <a:pt x="2269" y="2498"/>
                    </a:cubicBezTo>
                    <a:cubicBezTo>
                      <a:pt x="1235" y="5000"/>
                      <a:pt x="468" y="7568"/>
                      <a:pt x="1" y="10237"/>
                    </a:cubicBezTo>
                    <a:lnTo>
                      <a:pt x="6606" y="13672"/>
                    </a:lnTo>
                    <a:cubicBezTo>
                      <a:pt x="6606" y="13672"/>
                      <a:pt x="12543" y="8035"/>
                      <a:pt x="10041" y="3031"/>
                    </a:cubicBezTo>
                    <a:cubicBezTo>
                      <a:pt x="9209" y="1348"/>
                      <a:pt x="7377" y="1"/>
                      <a:pt x="560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5" name="Google Shape;1250;p50">
                <a:extLst>
                  <a:ext uri="{FF2B5EF4-FFF2-40B4-BE49-F238E27FC236}">
                    <a16:creationId xmlns:a16="http://schemas.microsoft.com/office/drawing/2014/main" id="{094C76D8-00BC-70BD-77A8-A76D8A548E96}"/>
                  </a:ext>
                </a:extLst>
              </p:cNvPr>
              <p:cNvSpPr/>
              <p:nvPr/>
            </p:nvSpPr>
            <p:spPr>
              <a:xfrm>
                <a:off x="7318050" y="2349788"/>
                <a:ext cx="98425" cy="104337"/>
              </a:xfrm>
              <a:custGeom>
                <a:avLst/>
                <a:gdLst/>
                <a:ahLst/>
                <a:cxnLst/>
                <a:rect l="l" t="t" r="r" b="b"/>
                <a:pathLst>
                  <a:path w="3937" h="4270" extrusionOk="0">
                    <a:moveTo>
                      <a:pt x="1268" y="0"/>
                    </a:moveTo>
                    <a:lnTo>
                      <a:pt x="0" y="3102"/>
                    </a:lnTo>
                    <a:lnTo>
                      <a:pt x="2402" y="4270"/>
                    </a:lnTo>
                    <a:lnTo>
                      <a:pt x="3770" y="3102"/>
                    </a:lnTo>
                    <a:cubicBezTo>
                      <a:pt x="3936" y="868"/>
                      <a:pt x="1268" y="0"/>
                      <a:pt x="1268" y="0"/>
                    </a:cubicBez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6" name="Google Shape;1251;p50">
                <a:extLst>
                  <a:ext uri="{FF2B5EF4-FFF2-40B4-BE49-F238E27FC236}">
                    <a16:creationId xmlns:a16="http://schemas.microsoft.com/office/drawing/2014/main" id="{5FC20D6A-F1BD-D540-A69C-1051EBE5D8FE}"/>
                  </a:ext>
                </a:extLst>
              </p:cNvPr>
              <p:cNvSpPr/>
              <p:nvPr/>
            </p:nvSpPr>
            <p:spPr>
              <a:xfrm>
                <a:off x="7299271" y="2339184"/>
                <a:ext cx="51725" cy="86427"/>
              </a:xfrm>
              <a:custGeom>
                <a:avLst/>
                <a:gdLst/>
                <a:ahLst/>
                <a:cxnLst/>
                <a:rect l="l" t="t" r="r" b="b"/>
                <a:pathLst>
                  <a:path w="2069" h="3537" extrusionOk="0">
                    <a:moveTo>
                      <a:pt x="1" y="1"/>
                    </a:moveTo>
                    <a:lnTo>
                      <a:pt x="234" y="2769"/>
                    </a:lnTo>
                    <a:lnTo>
                      <a:pt x="801" y="3536"/>
                    </a:lnTo>
                    <a:lnTo>
                      <a:pt x="2069" y="434"/>
                    </a:lnTo>
                    <a:lnTo>
                      <a:pt x="1" y="1"/>
                    </a:lnTo>
                    <a:close/>
                  </a:path>
                </a:pathLst>
              </a:custGeom>
              <a:solidFill>
                <a:srgbClr val="AC7E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0" name="Google Shape;1252;p50">
              <a:extLst>
                <a:ext uri="{FF2B5EF4-FFF2-40B4-BE49-F238E27FC236}">
                  <a16:creationId xmlns:a16="http://schemas.microsoft.com/office/drawing/2014/main" id="{46A24B8A-0773-A226-4459-FCFD9828F30D}"/>
                </a:ext>
              </a:extLst>
            </p:cNvPr>
            <p:cNvGrpSpPr/>
            <p:nvPr/>
          </p:nvGrpSpPr>
          <p:grpSpPr>
            <a:xfrm rot="831085">
              <a:off x="6121238" y="1428568"/>
              <a:ext cx="1039289" cy="543670"/>
              <a:chOff x="6121236" y="1428555"/>
              <a:chExt cx="1039309" cy="543676"/>
            </a:xfrm>
          </p:grpSpPr>
          <p:sp>
            <p:nvSpPr>
              <p:cNvPr id="301" name="Google Shape;1253;p50">
                <a:extLst>
                  <a:ext uri="{FF2B5EF4-FFF2-40B4-BE49-F238E27FC236}">
                    <a16:creationId xmlns:a16="http://schemas.microsoft.com/office/drawing/2014/main" id="{9908865F-7A3E-5392-1F31-AE784E2214DE}"/>
                  </a:ext>
                </a:extLst>
              </p:cNvPr>
              <p:cNvSpPr/>
              <p:nvPr/>
            </p:nvSpPr>
            <p:spPr>
              <a:xfrm>
                <a:off x="6299704" y="1676500"/>
                <a:ext cx="358272" cy="159819"/>
              </a:xfrm>
              <a:custGeom>
                <a:avLst/>
                <a:gdLst/>
                <a:ahLst/>
                <a:cxnLst/>
                <a:rect l="l" t="t" r="r" b="b"/>
                <a:pathLst>
                  <a:path w="12603" h="5622" extrusionOk="0">
                    <a:moveTo>
                      <a:pt x="630" y="1"/>
                    </a:moveTo>
                    <a:cubicBezTo>
                      <a:pt x="187" y="1"/>
                      <a:pt x="0" y="608"/>
                      <a:pt x="427" y="852"/>
                    </a:cubicBezTo>
                    <a:lnTo>
                      <a:pt x="11869" y="5588"/>
                    </a:lnTo>
                    <a:cubicBezTo>
                      <a:pt x="11969" y="5622"/>
                      <a:pt x="12069" y="5622"/>
                      <a:pt x="12136" y="5622"/>
                    </a:cubicBezTo>
                    <a:cubicBezTo>
                      <a:pt x="12302" y="5588"/>
                      <a:pt x="12436" y="5488"/>
                      <a:pt x="12502" y="5355"/>
                    </a:cubicBezTo>
                    <a:cubicBezTo>
                      <a:pt x="12603" y="5088"/>
                      <a:pt x="12502" y="4821"/>
                      <a:pt x="12269" y="4721"/>
                    </a:cubicBezTo>
                    <a:lnTo>
                      <a:pt x="761" y="18"/>
                    </a:lnTo>
                    <a:cubicBezTo>
                      <a:pt x="715" y="6"/>
                      <a:pt x="671" y="1"/>
                      <a:pt x="630"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2" name="Google Shape;1254;p50">
                <a:extLst>
                  <a:ext uri="{FF2B5EF4-FFF2-40B4-BE49-F238E27FC236}">
                    <a16:creationId xmlns:a16="http://schemas.microsoft.com/office/drawing/2014/main" id="{1D44D1C5-66EC-CFFD-75BA-6B581D8FB4F3}"/>
                  </a:ext>
                </a:extLst>
              </p:cNvPr>
              <p:cNvSpPr/>
              <p:nvPr/>
            </p:nvSpPr>
            <p:spPr>
              <a:xfrm>
                <a:off x="6336489" y="1790295"/>
                <a:ext cx="319582" cy="124882"/>
              </a:xfrm>
              <a:custGeom>
                <a:avLst/>
                <a:gdLst/>
                <a:ahLst/>
                <a:cxnLst/>
                <a:rect l="l" t="t" r="r" b="b"/>
                <a:pathLst>
                  <a:path w="11242" h="4393" extrusionOk="0">
                    <a:moveTo>
                      <a:pt x="10647" y="0"/>
                    </a:moveTo>
                    <a:cubicBezTo>
                      <a:pt x="10601" y="0"/>
                      <a:pt x="10554" y="6"/>
                      <a:pt x="10508" y="18"/>
                    </a:cubicBezTo>
                    <a:lnTo>
                      <a:pt x="367" y="3553"/>
                    </a:lnTo>
                    <a:cubicBezTo>
                      <a:pt x="134" y="3620"/>
                      <a:pt x="0" y="3887"/>
                      <a:pt x="134" y="4120"/>
                    </a:cubicBezTo>
                    <a:cubicBezTo>
                      <a:pt x="194" y="4270"/>
                      <a:pt x="360" y="4392"/>
                      <a:pt x="538" y="4392"/>
                    </a:cubicBezTo>
                    <a:cubicBezTo>
                      <a:pt x="559" y="4392"/>
                      <a:pt x="580" y="4391"/>
                      <a:pt x="601" y="4387"/>
                    </a:cubicBezTo>
                    <a:lnTo>
                      <a:pt x="701" y="4387"/>
                    </a:lnTo>
                    <a:lnTo>
                      <a:pt x="10842" y="918"/>
                    </a:lnTo>
                    <a:cubicBezTo>
                      <a:pt x="11075" y="851"/>
                      <a:pt x="11242" y="585"/>
                      <a:pt x="11142" y="318"/>
                    </a:cubicBezTo>
                    <a:cubicBezTo>
                      <a:pt x="11059" y="125"/>
                      <a:pt x="10863" y="0"/>
                      <a:pt x="1064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3" name="Google Shape;1255;p50">
                <a:extLst>
                  <a:ext uri="{FF2B5EF4-FFF2-40B4-BE49-F238E27FC236}">
                    <a16:creationId xmlns:a16="http://schemas.microsoft.com/office/drawing/2014/main" id="{ED1B8F14-6E9D-4DFA-25BA-D657EED4A920}"/>
                  </a:ext>
                </a:extLst>
              </p:cNvPr>
              <p:cNvSpPr/>
              <p:nvPr/>
            </p:nvSpPr>
            <p:spPr>
              <a:xfrm>
                <a:off x="6627615" y="1565064"/>
                <a:ext cx="334762" cy="271255"/>
              </a:xfrm>
              <a:custGeom>
                <a:avLst/>
                <a:gdLst/>
                <a:ahLst/>
                <a:cxnLst/>
                <a:rect l="l" t="t" r="r" b="b"/>
                <a:pathLst>
                  <a:path w="11776" h="9542" extrusionOk="0">
                    <a:moveTo>
                      <a:pt x="11170" y="0"/>
                    </a:moveTo>
                    <a:cubicBezTo>
                      <a:pt x="11043" y="0"/>
                      <a:pt x="10915" y="43"/>
                      <a:pt x="10808" y="135"/>
                    </a:cubicBezTo>
                    <a:lnTo>
                      <a:pt x="234" y="8708"/>
                    </a:lnTo>
                    <a:cubicBezTo>
                      <a:pt x="0" y="8875"/>
                      <a:pt x="0" y="9175"/>
                      <a:pt x="167" y="9375"/>
                    </a:cubicBezTo>
                    <a:cubicBezTo>
                      <a:pt x="267" y="9475"/>
                      <a:pt x="434" y="9542"/>
                      <a:pt x="601" y="9542"/>
                    </a:cubicBezTo>
                    <a:cubicBezTo>
                      <a:pt x="701" y="9508"/>
                      <a:pt x="767" y="9475"/>
                      <a:pt x="867" y="9408"/>
                    </a:cubicBezTo>
                    <a:lnTo>
                      <a:pt x="11508" y="902"/>
                    </a:lnTo>
                    <a:cubicBezTo>
                      <a:pt x="11742" y="702"/>
                      <a:pt x="11775" y="368"/>
                      <a:pt x="11575" y="168"/>
                    </a:cubicBezTo>
                    <a:cubicBezTo>
                      <a:pt x="11467" y="60"/>
                      <a:pt x="11319" y="0"/>
                      <a:pt x="1117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4" name="Google Shape;1256;p50">
                <a:extLst>
                  <a:ext uri="{FF2B5EF4-FFF2-40B4-BE49-F238E27FC236}">
                    <a16:creationId xmlns:a16="http://schemas.microsoft.com/office/drawing/2014/main" id="{FDF50F14-8D2D-80C0-2976-19D7A892590B}"/>
                  </a:ext>
                </a:extLst>
              </p:cNvPr>
              <p:cNvSpPr/>
              <p:nvPr/>
            </p:nvSpPr>
            <p:spPr>
              <a:xfrm>
                <a:off x="6625711" y="1789840"/>
                <a:ext cx="366999" cy="40793"/>
              </a:xfrm>
              <a:custGeom>
                <a:avLst/>
                <a:gdLst/>
                <a:ahLst/>
                <a:cxnLst/>
                <a:rect l="l" t="t" r="r" b="b"/>
                <a:pathLst>
                  <a:path w="12910" h="1435" extrusionOk="0">
                    <a:moveTo>
                      <a:pt x="534" y="0"/>
                    </a:moveTo>
                    <a:cubicBezTo>
                      <a:pt x="267" y="0"/>
                      <a:pt x="34" y="200"/>
                      <a:pt x="0" y="467"/>
                    </a:cubicBezTo>
                    <a:cubicBezTo>
                      <a:pt x="0" y="734"/>
                      <a:pt x="201" y="934"/>
                      <a:pt x="467" y="968"/>
                    </a:cubicBezTo>
                    <a:lnTo>
                      <a:pt x="12309" y="1435"/>
                    </a:lnTo>
                    <a:lnTo>
                      <a:pt x="12409" y="1435"/>
                    </a:lnTo>
                    <a:cubicBezTo>
                      <a:pt x="12676" y="1401"/>
                      <a:pt x="12876" y="1201"/>
                      <a:pt x="12910" y="968"/>
                    </a:cubicBezTo>
                    <a:cubicBezTo>
                      <a:pt x="12910" y="687"/>
                      <a:pt x="12705" y="464"/>
                      <a:pt x="12433" y="464"/>
                    </a:cubicBezTo>
                    <a:cubicBezTo>
                      <a:pt x="12414" y="464"/>
                      <a:pt x="12395" y="465"/>
                      <a:pt x="12376" y="467"/>
                    </a:cubicBezTo>
                    <a:lnTo>
                      <a:pt x="53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5" name="Google Shape;1257;p50">
                <a:extLst>
                  <a:ext uri="{FF2B5EF4-FFF2-40B4-BE49-F238E27FC236}">
                    <a16:creationId xmlns:a16="http://schemas.microsoft.com/office/drawing/2014/main" id="{B23247A3-DDA1-6771-8832-568239F3EA80}"/>
                  </a:ext>
                </a:extLst>
              </p:cNvPr>
              <p:cNvSpPr/>
              <p:nvPr/>
            </p:nvSpPr>
            <p:spPr>
              <a:xfrm>
                <a:off x="6277701" y="1607222"/>
                <a:ext cx="73997" cy="145009"/>
              </a:xfrm>
              <a:custGeom>
                <a:avLst/>
                <a:gdLst/>
                <a:ahLst/>
                <a:cxnLst/>
                <a:rect l="l" t="t" r="r" b="b"/>
                <a:pathLst>
                  <a:path w="2603" h="5101" extrusionOk="0">
                    <a:moveTo>
                      <a:pt x="1258" y="0"/>
                    </a:moveTo>
                    <a:cubicBezTo>
                      <a:pt x="1206" y="0"/>
                      <a:pt x="1154" y="6"/>
                      <a:pt x="1101" y="20"/>
                    </a:cubicBezTo>
                    <a:lnTo>
                      <a:pt x="667" y="86"/>
                    </a:lnTo>
                    <a:cubicBezTo>
                      <a:pt x="267" y="153"/>
                      <a:pt x="0" y="553"/>
                      <a:pt x="67" y="954"/>
                    </a:cubicBezTo>
                    <a:lnTo>
                      <a:pt x="667" y="4489"/>
                    </a:lnTo>
                    <a:cubicBezTo>
                      <a:pt x="727" y="4848"/>
                      <a:pt x="1029" y="5100"/>
                      <a:pt x="1379" y="5100"/>
                    </a:cubicBezTo>
                    <a:cubicBezTo>
                      <a:pt x="1419" y="5100"/>
                      <a:pt x="1460" y="5097"/>
                      <a:pt x="1501" y="5090"/>
                    </a:cubicBezTo>
                    <a:lnTo>
                      <a:pt x="1935" y="5023"/>
                    </a:lnTo>
                    <a:cubicBezTo>
                      <a:pt x="2335" y="4956"/>
                      <a:pt x="2602" y="4590"/>
                      <a:pt x="2535" y="4189"/>
                    </a:cubicBezTo>
                    <a:lnTo>
                      <a:pt x="1968" y="620"/>
                    </a:lnTo>
                    <a:cubicBezTo>
                      <a:pt x="1910" y="272"/>
                      <a:pt x="1601" y="0"/>
                      <a:pt x="1258"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1258;p50">
                <a:extLst>
                  <a:ext uri="{FF2B5EF4-FFF2-40B4-BE49-F238E27FC236}">
                    <a16:creationId xmlns:a16="http://schemas.microsoft.com/office/drawing/2014/main" id="{1CFCD913-5A31-0FE9-5681-DA4FD987E443}"/>
                  </a:ext>
                </a:extLst>
              </p:cNvPr>
              <p:cNvSpPr/>
              <p:nvPr/>
            </p:nvSpPr>
            <p:spPr>
              <a:xfrm>
                <a:off x="6287167" y="1593179"/>
                <a:ext cx="30389" cy="28968"/>
              </a:xfrm>
              <a:custGeom>
                <a:avLst/>
                <a:gdLst/>
                <a:ahLst/>
                <a:cxnLst/>
                <a:rect l="l" t="t" r="r" b="b"/>
                <a:pathLst>
                  <a:path w="1069" h="1019" extrusionOk="0">
                    <a:moveTo>
                      <a:pt x="571" y="0"/>
                    </a:moveTo>
                    <a:cubicBezTo>
                      <a:pt x="538" y="0"/>
                      <a:pt x="503" y="4"/>
                      <a:pt x="468" y="13"/>
                    </a:cubicBezTo>
                    <a:cubicBezTo>
                      <a:pt x="168" y="47"/>
                      <a:pt x="1" y="313"/>
                      <a:pt x="34" y="580"/>
                    </a:cubicBezTo>
                    <a:cubicBezTo>
                      <a:pt x="65" y="855"/>
                      <a:pt x="291" y="1018"/>
                      <a:pt x="534" y="1018"/>
                    </a:cubicBezTo>
                    <a:cubicBezTo>
                      <a:pt x="556" y="1018"/>
                      <a:pt x="579" y="1017"/>
                      <a:pt x="601" y="1014"/>
                    </a:cubicBezTo>
                    <a:cubicBezTo>
                      <a:pt x="868" y="947"/>
                      <a:pt x="1068" y="714"/>
                      <a:pt x="1035" y="414"/>
                    </a:cubicBezTo>
                    <a:cubicBezTo>
                      <a:pt x="977" y="182"/>
                      <a:pt x="793" y="0"/>
                      <a:pt x="57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1259;p50">
                <a:extLst>
                  <a:ext uri="{FF2B5EF4-FFF2-40B4-BE49-F238E27FC236}">
                    <a16:creationId xmlns:a16="http://schemas.microsoft.com/office/drawing/2014/main" id="{18CC4AFE-1968-1915-DCA0-174C896C4D3F}"/>
                  </a:ext>
                </a:extLst>
              </p:cNvPr>
              <p:cNvSpPr/>
              <p:nvPr/>
            </p:nvSpPr>
            <p:spPr>
              <a:xfrm>
                <a:off x="6121236" y="1577430"/>
                <a:ext cx="177359" cy="32265"/>
              </a:xfrm>
              <a:custGeom>
                <a:avLst/>
                <a:gdLst/>
                <a:ahLst/>
                <a:cxnLst/>
                <a:rect l="l" t="t" r="r" b="b"/>
                <a:pathLst>
                  <a:path w="6239" h="1135" extrusionOk="0">
                    <a:moveTo>
                      <a:pt x="4237" y="0"/>
                    </a:moveTo>
                    <a:lnTo>
                      <a:pt x="0" y="1134"/>
                    </a:lnTo>
                    <a:lnTo>
                      <a:pt x="6238" y="167"/>
                    </a:lnTo>
                    <a:lnTo>
                      <a:pt x="4237"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1260;p50">
                <a:extLst>
                  <a:ext uri="{FF2B5EF4-FFF2-40B4-BE49-F238E27FC236}">
                    <a16:creationId xmlns:a16="http://schemas.microsoft.com/office/drawing/2014/main" id="{9F22AECD-BE9F-E94F-01CE-2135C86A87CB}"/>
                  </a:ext>
                </a:extLst>
              </p:cNvPr>
              <p:cNvSpPr/>
              <p:nvPr/>
            </p:nvSpPr>
            <p:spPr>
              <a:xfrm>
                <a:off x="6298567" y="1552755"/>
                <a:ext cx="187764" cy="34170"/>
              </a:xfrm>
              <a:custGeom>
                <a:avLst/>
                <a:gdLst/>
                <a:ahLst/>
                <a:cxnLst/>
                <a:rect l="l" t="t" r="r" b="b"/>
                <a:pathLst>
                  <a:path w="6605" h="1202" extrusionOk="0">
                    <a:moveTo>
                      <a:pt x="6605" y="1"/>
                    </a:moveTo>
                    <a:lnTo>
                      <a:pt x="0" y="1035"/>
                    </a:lnTo>
                    <a:lnTo>
                      <a:pt x="2035" y="1202"/>
                    </a:lnTo>
                    <a:lnTo>
                      <a:pt x="6605"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1261;p50">
                <a:extLst>
                  <a:ext uri="{FF2B5EF4-FFF2-40B4-BE49-F238E27FC236}">
                    <a16:creationId xmlns:a16="http://schemas.microsoft.com/office/drawing/2014/main" id="{14F986EE-3D6D-D672-DE41-0BD580FC8540}"/>
                  </a:ext>
                </a:extLst>
              </p:cNvPr>
              <p:cNvSpPr/>
              <p:nvPr/>
            </p:nvSpPr>
            <p:spPr>
              <a:xfrm>
                <a:off x="6903561" y="1488338"/>
                <a:ext cx="82525" cy="162634"/>
              </a:xfrm>
              <a:custGeom>
                <a:avLst/>
                <a:gdLst/>
                <a:ahLst/>
                <a:cxnLst/>
                <a:rect l="l" t="t" r="r" b="b"/>
                <a:pathLst>
                  <a:path w="2903" h="5721" extrusionOk="0">
                    <a:moveTo>
                      <a:pt x="1526" y="0"/>
                    </a:moveTo>
                    <a:cubicBezTo>
                      <a:pt x="1452" y="0"/>
                      <a:pt x="1377" y="10"/>
                      <a:pt x="1301" y="32"/>
                    </a:cubicBezTo>
                    <a:lnTo>
                      <a:pt x="801" y="99"/>
                    </a:lnTo>
                    <a:cubicBezTo>
                      <a:pt x="334" y="199"/>
                      <a:pt x="0" y="632"/>
                      <a:pt x="33" y="1099"/>
                    </a:cubicBezTo>
                    <a:lnTo>
                      <a:pt x="567" y="5036"/>
                    </a:lnTo>
                    <a:cubicBezTo>
                      <a:pt x="655" y="5417"/>
                      <a:pt x="1001" y="5721"/>
                      <a:pt x="1400" y="5721"/>
                    </a:cubicBezTo>
                    <a:cubicBezTo>
                      <a:pt x="1455" y="5721"/>
                      <a:pt x="1511" y="5715"/>
                      <a:pt x="1568" y="5703"/>
                    </a:cubicBezTo>
                    <a:lnTo>
                      <a:pt x="2068" y="5603"/>
                    </a:lnTo>
                    <a:cubicBezTo>
                      <a:pt x="2535" y="5536"/>
                      <a:pt x="2902" y="5136"/>
                      <a:pt x="2869" y="4635"/>
                    </a:cubicBezTo>
                    <a:lnTo>
                      <a:pt x="2335" y="666"/>
                    </a:lnTo>
                    <a:cubicBezTo>
                      <a:pt x="2251" y="274"/>
                      <a:pt x="1910" y="0"/>
                      <a:pt x="1526"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1262;p50">
                <a:extLst>
                  <a:ext uri="{FF2B5EF4-FFF2-40B4-BE49-F238E27FC236}">
                    <a16:creationId xmlns:a16="http://schemas.microsoft.com/office/drawing/2014/main" id="{E1795EDD-921A-1729-A52E-11612287EEA6}"/>
                  </a:ext>
                </a:extLst>
              </p:cNvPr>
              <p:cNvSpPr/>
              <p:nvPr/>
            </p:nvSpPr>
            <p:spPr>
              <a:xfrm>
                <a:off x="6915870" y="1473698"/>
                <a:ext cx="35108" cy="32038"/>
              </a:xfrm>
              <a:custGeom>
                <a:avLst/>
                <a:gdLst/>
                <a:ahLst/>
                <a:cxnLst/>
                <a:rect l="l" t="t" r="r" b="b"/>
                <a:pathLst>
                  <a:path w="1235" h="1127" extrusionOk="0">
                    <a:moveTo>
                      <a:pt x="653" y="0"/>
                    </a:moveTo>
                    <a:cubicBezTo>
                      <a:pt x="613" y="0"/>
                      <a:pt x="574" y="5"/>
                      <a:pt x="534" y="13"/>
                    </a:cubicBezTo>
                    <a:cubicBezTo>
                      <a:pt x="234" y="80"/>
                      <a:pt x="1" y="347"/>
                      <a:pt x="34" y="680"/>
                    </a:cubicBezTo>
                    <a:cubicBezTo>
                      <a:pt x="92" y="941"/>
                      <a:pt x="327" y="1127"/>
                      <a:pt x="584" y="1127"/>
                    </a:cubicBezTo>
                    <a:cubicBezTo>
                      <a:pt x="623" y="1127"/>
                      <a:pt x="662" y="1123"/>
                      <a:pt x="701" y="1114"/>
                    </a:cubicBezTo>
                    <a:cubicBezTo>
                      <a:pt x="1001" y="1047"/>
                      <a:pt x="1235" y="747"/>
                      <a:pt x="1202" y="447"/>
                    </a:cubicBezTo>
                    <a:cubicBezTo>
                      <a:pt x="1173" y="186"/>
                      <a:pt x="916" y="0"/>
                      <a:pt x="65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1263;p50">
                <a:extLst>
                  <a:ext uri="{FF2B5EF4-FFF2-40B4-BE49-F238E27FC236}">
                    <a16:creationId xmlns:a16="http://schemas.microsoft.com/office/drawing/2014/main" id="{A17E6589-3C02-EF05-5593-B125BA9E1632}"/>
                  </a:ext>
                </a:extLst>
              </p:cNvPr>
              <p:cNvSpPr/>
              <p:nvPr/>
            </p:nvSpPr>
            <p:spPr>
              <a:xfrm>
                <a:off x="6714831" y="1460792"/>
                <a:ext cx="215310" cy="38889"/>
              </a:xfrm>
              <a:custGeom>
                <a:avLst/>
                <a:gdLst/>
                <a:ahLst/>
                <a:cxnLst/>
                <a:rect l="l" t="t" r="r" b="b"/>
                <a:pathLst>
                  <a:path w="7574" h="1368" extrusionOk="0">
                    <a:moveTo>
                      <a:pt x="5205" y="0"/>
                    </a:moveTo>
                    <a:lnTo>
                      <a:pt x="1" y="1368"/>
                    </a:lnTo>
                    <a:lnTo>
                      <a:pt x="7573" y="167"/>
                    </a:lnTo>
                    <a:lnTo>
                      <a:pt x="5205"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1264;p50">
                <a:extLst>
                  <a:ext uri="{FF2B5EF4-FFF2-40B4-BE49-F238E27FC236}">
                    <a16:creationId xmlns:a16="http://schemas.microsoft.com/office/drawing/2014/main" id="{8B9D1202-94B0-B8BA-0FD4-10B1474465EF}"/>
                  </a:ext>
                </a:extLst>
              </p:cNvPr>
              <p:cNvSpPr/>
              <p:nvPr/>
            </p:nvSpPr>
            <p:spPr>
              <a:xfrm>
                <a:off x="6930112" y="1428555"/>
                <a:ext cx="230433" cy="40793"/>
              </a:xfrm>
              <a:custGeom>
                <a:avLst/>
                <a:gdLst/>
                <a:ahLst/>
                <a:cxnLst/>
                <a:rect l="l" t="t" r="r" b="b"/>
                <a:pathLst>
                  <a:path w="8106" h="1435" extrusionOk="0">
                    <a:moveTo>
                      <a:pt x="8106" y="0"/>
                    </a:moveTo>
                    <a:lnTo>
                      <a:pt x="0" y="1301"/>
                    </a:lnTo>
                    <a:lnTo>
                      <a:pt x="2435" y="1434"/>
                    </a:lnTo>
                    <a:lnTo>
                      <a:pt x="8106"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1265;p50">
                <a:extLst>
                  <a:ext uri="{FF2B5EF4-FFF2-40B4-BE49-F238E27FC236}">
                    <a16:creationId xmlns:a16="http://schemas.microsoft.com/office/drawing/2014/main" id="{D1A36679-C803-4D91-D0B2-D630B967ACB3}"/>
                  </a:ext>
                </a:extLst>
              </p:cNvPr>
              <p:cNvSpPr/>
              <p:nvPr/>
            </p:nvSpPr>
            <p:spPr>
              <a:xfrm>
                <a:off x="6322275" y="1850419"/>
                <a:ext cx="62597" cy="121812"/>
              </a:xfrm>
              <a:custGeom>
                <a:avLst/>
                <a:gdLst/>
                <a:ahLst/>
                <a:cxnLst/>
                <a:rect l="l" t="t" r="r" b="b"/>
                <a:pathLst>
                  <a:path w="2202" h="4285" extrusionOk="0">
                    <a:moveTo>
                      <a:pt x="970" y="1"/>
                    </a:moveTo>
                    <a:cubicBezTo>
                      <a:pt x="947" y="1"/>
                      <a:pt x="924" y="2"/>
                      <a:pt x="901" y="4"/>
                    </a:cubicBezTo>
                    <a:lnTo>
                      <a:pt x="567" y="71"/>
                    </a:lnTo>
                    <a:cubicBezTo>
                      <a:pt x="234" y="104"/>
                      <a:pt x="0" y="438"/>
                      <a:pt x="33" y="771"/>
                    </a:cubicBezTo>
                    <a:lnTo>
                      <a:pt x="534" y="3740"/>
                    </a:lnTo>
                    <a:cubicBezTo>
                      <a:pt x="594" y="4039"/>
                      <a:pt x="841" y="4284"/>
                      <a:pt x="1155" y="4284"/>
                    </a:cubicBezTo>
                    <a:cubicBezTo>
                      <a:pt x="1192" y="4284"/>
                      <a:pt x="1229" y="4281"/>
                      <a:pt x="1268" y="4274"/>
                    </a:cubicBezTo>
                    <a:lnTo>
                      <a:pt x="1601" y="4240"/>
                    </a:lnTo>
                    <a:cubicBezTo>
                      <a:pt x="1968" y="4207"/>
                      <a:pt x="2202" y="3873"/>
                      <a:pt x="2135" y="3540"/>
                    </a:cubicBezTo>
                    <a:lnTo>
                      <a:pt x="1635" y="538"/>
                    </a:lnTo>
                    <a:cubicBezTo>
                      <a:pt x="1603" y="225"/>
                      <a:pt x="1309" y="1"/>
                      <a:pt x="970"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1266;p50">
                <a:extLst>
                  <a:ext uri="{FF2B5EF4-FFF2-40B4-BE49-F238E27FC236}">
                    <a16:creationId xmlns:a16="http://schemas.microsoft.com/office/drawing/2014/main" id="{C30748CA-3369-4A99-1C9C-39453E251E9A}"/>
                  </a:ext>
                </a:extLst>
              </p:cNvPr>
              <p:cNvSpPr/>
              <p:nvPr/>
            </p:nvSpPr>
            <p:spPr>
              <a:xfrm>
                <a:off x="6330804" y="1839020"/>
                <a:ext cx="24675" cy="23964"/>
              </a:xfrm>
              <a:custGeom>
                <a:avLst/>
                <a:gdLst/>
                <a:ahLst/>
                <a:cxnLst/>
                <a:rect l="l" t="t" r="r" b="b"/>
                <a:pathLst>
                  <a:path w="868" h="843" extrusionOk="0">
                    <a:moveTo>
                      <a:pt x="427" y="1"/>
                    </a:moveTo>
                    <a:cubicBezTo>
                      <a:pt x="407" y="1"/>
                      <a:pt x="387" y="2"/>
                      <a:pt x="367" y="5"/>
                    </a:cubicBezTo>
                    <a:cubicBezTo>
                      <a:pt x="134" y="38"/>
                      <a:pt x="0" y="238"/>
                      <a:pt x="34" y="472"/>
                    </a:cubicBezTo>
                    <a:cubicBezTo>
                      <a:pt x="64" y="685"/>
                      <a:pt x="234" y="843"/>
                      <a:pt x="441" y="843"/>
                    </a:cubicBezTo>
                    <a:cubicBezTo>
                      <a:pt x="461" y="843"/>
                      <a:pt x="481" y="842"/>
                      <a:pt x="501" y="839"/>
                    </a:cubicBezTo>
                    <a:cubicBezTo>
                      <a:pt x="734" y="805"/>
                      <a:pt x="868" y="572"/>
                      <a:pt x="834" y="372"/>
                    </a:cubicBezTo>
                    <a:cubicBezTo>
                      <a:pt x="804" y="158"/>
                      <a:pt x="634" y="1"/>
                      <a:pt x="427"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1267;p50">
                <a:extLst>
                  <a:ext uri="{FF2B5EF4-FFF2-40B4-BE49-F238E27FC236}">
                    <a16:creationId xmlns:a16="http://schemas.microsoft.com/office/drawing/2014/main" id="{7615F14F-B25F-D83B-9B7F-ADF4AFD13658}"/>
                  </a:ext>
                </a:extLst>
              </p:cNvPr>
              <p:cNvSpPr/>
              <p:nvPr/>
            </p:nvSpPr>
            <p:spPr>
              <a:xfrm>
                <a:off x="6217947" y="1833448"/>
                <a:ext cx="123318" cy="21832"/>
              </a:xfrm>
              <a:custGeom>
                <a:avLst/>
                <a:gdLst/>
                <a:ahLst/>
                <a:cxnLst/>
                <a:rect l="l" t="t" r="r" b="b"/>
                <a:pathLst>
                  <a:path w="4338" h="768" extrusionOk="0">
                    <a:moveTo>
                      <a:pt x="2936" y="1"/>
                    </a:moveTo>
                    <a:lnTo>
                      <a:pt x="1" y="768"/>
                    </a:lnTo>
                    <a:lnTo>
                      <a:pt x="1" y="768"/>
                    </a:lnTo>
                    <a:lnTo>
                      <a:pt x="4337" y="167"/>
                    </a:lnTo>
                    <a:lnTo>
                      <a:pt x="2936"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1268;p50">
                <a:extLst>
                  <a:ext uri="{FF2B5EF4-FFF2-40B4-BE49-F238E27FC236}">
                    <a16:creationId xmlns:a16="http://schemas.microsoft.com/office/drawing/2014/main" id="{CA878ECF-BB2C-EC47-53D9-33A4DDC23D66}"/>
                  </a:ext>
                </a:extLst>
              </p:cNvPr>
              <p:cNvSpPr/>
              <p:nvPr/>
            </p:nvSpPr>
            <p:spPr>
              <a:xfrm>
                <a:off x="6341237" y="1821111"/>
                <a:ext cx="128976" cy="22799"/>
              </a:xfrm>
              <a:custGeom>
                <a:avLst/>
                <a:gdLst/>
                <a:ahLst/>
                <a:cxnLst/>
                <a:rect l="l" t="t" r="r" b="b"/>
                <a:pathLst>
                  <a:path w="4537" h="802" extrusionOk="0">
                    <a:moveTo>
                      <a:pt x="4537" y="1"/>
                    </a:moveTo>
                    <a:lnTo>
                      <a:pt x="0" y="601"/>
                    </a:lnTo>
                    <a:lnTo>
                      <a:pt x="1401" y="802"/>
                    </a:lnTo>
                    <a:lnTo>
                      <a:pt x="4537"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1269;p50">
                <a:extLst>
                  <a:ext uri="{FF2B5EF4-FFF2-40B4-BE49-F238E27FC236}">
                    <a16:creationId xmlns:a16="http://schemas.microsoft.com/office/drawing/2014/main" id="{55302C18-9F5E-725A-BDA1-B53E0C912BCA}"/>
                  </a:ext>
                </a:extLst>
              </p:cNvPr>
              <p:cNvSpPr/>
              <p:nvPr/>
            </p:nvSpPr>
            <p:spPr>
              <a:xfrm>
                <a:off x="6944326" y="1759167"/>
                <a:ext cx="69249" cy="135286"/>
              </a:xfrm>
              <a:custGeom>
                <a:avLst/>
                <a:gdLst/>
                <a:ahLst/>
                <a:cxnLst/>
                <a:rect l="l" t="t" r="r" b="b"/>
                <a:pathLst>
                  <a:path w="2436" h="4759" extrusionOk="0">
                    <a:moveTo>
                      <a:pt x="1270" y="0"/>
                    </a:moveTo>
                    <a:cubicBezTo>
                      <a:pt x="1225" y="0"/>
                      <a:pt x="1180" y="4"/>
                      <a:pt x="1135" y="12"/>
                    </a:cubicBezTo>
                    <a:lnTo>
                      <a:pt x="701" y="78"/>
                    </a:lnTo>
                    <a:cubicBezTo>
                      <a:pt x="301" y="112"/>
                      <a:pt x="0" y="445"/>
                      <a:pt x="34" y="879"/>
                    </a:cubicBezTo>
                    <a:lnTo>
                      <a:pt x="501" y="4148"/>
                    </a:lnTo>
                    <a:cubicBezTo>
                      <a:pt x="561" y="4507"/>
                      <a:pt x="862" y="4759"/>
                      <a:pt x="1212" y="4759"/>
                    </a:cubicBezTo>
                    <a:cubicBezTo>
                      <a:pt x="1252" y="4759"/>
                      <a:pt x="1293" y="4755"/>
                      <a:pt x="1335" y="4748"/>
                    </a:cubicBezTo>
                    <a:lnTo>
                      <a:pt x="1768" y="4682"/>
                    </a:lnTo>
                    <a:cubicBezTo>
                      <a:pt x="2169" y="4648"/>
                      <a:pt x="2435" y="4315"/>
                      <a:pt x="2435" y="3915"/>
                    </a:cubicBezTo>
                    <a:lnTo>
                      <a:pt x="1968" y="579"/>
                    </a:lnTo>
                    <a:cubicBezTo>
                      <a:pt x="1909" y="224"/>
                      <a:pt x="1615" y="0"/>
                      <a:pt x="127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1270;p50">
                <a:extLst>
                  <a:ext uri="{FF2B5EF4-FFF2-40B4-BE49-F238E27FC236}">
                    <a16:creationId xmlns:a16="http://schemas.microsoft.com/office/drawing/2014/main" id="{DCC5D34E-BC02-ABF0-D89D-DEE724D500DA}"/>
                  </a:ext>
                </a:extLst>
              </p:cNvPr>
              <p:cNvSpPr/>
              <p:nvPr/>
            </p:nvSpPr>
            <p:spPr>
              <a:xfrm>
                <a:off x="6955697" y="1745835"/>
                <a:ext cx="29422" cy="27063"/>
              </a:xfrm>
              <a:custGeom>
                <a:avLst/>
                <a:gdLst/>
                <a:ahLst/>
                <a:cxnLst/>
                <a:rect l="l" t="t" r="r" b="b"/>
                <a:pathLst>
                  <a:path w="1035" h="952" extrusionOk="0">
                    <a:moveTo>
                      <a:pt x="539" y="1"/>
                    </a:moveTo>
                    <a:cubicBezTo>
                      <a:pt x="505" y="1"/>
                      <a:pt x="469" y="5"/>
                      <a:pt x="434" y="14"/>
                    </a:cubicBezTo>
                    <a:cubicBezTo>
                      <a:pt x="167" y="47"/>
                      <a:pt x="1" y="281"/>
                      <a:pt x="1" y="547"/>
                    </a:cubicBezTo>
                    <a:cubicBezTo>
                      <a:pt x="62" y="792"/>
                      <a:pt x="262" y="952"/>
                      <a:pt x="500" y="952"/>
                    </a:cubicBezTo>
                    <a:cubicBezTo>
                      <a:pt x="523" y="952"/>
                      <a:pt x="545" y="951"/>
                      <a:pt x="568" y="948"/>
                    </a:cubicBezTo>
                    <a:cubicBezTo>
                      <a:pt x="835" y="914"/>
                      <a:pt x="1035" y="681"/>
                      <a:pt x="1001" y="414"/>
                    </a:cubicBezTo>
                    <a:cubicBezTo>
                      <a:pt x="972" y="182"/>
                      <a:pt x="767" y="1"/>
                      <a:pt x="539"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1271;p50">
                <a:extLst>
                  <a:ext uri="{FF2B5EF4-FFF2-40B4-BE49-F238E27FC236}">
                    <a16:creationId xmlns:a16="http://schemas.microsoft.com/office/drawing/2014/main" id="{38F91D43-1E1A-7FDA-172E-864F6E98415B}"/>
                  </a:ext>
                </a:extLst>
              </p:cNvPr>
              <p:cNvSpPr/>
              <p:nvPr/>
            </p:nvSpPr>
            <p:spPr>
              <a:xfrm>
                <a:off x="6816317" y="1729148"/>
                <a:ext cx="149841" cy="25613"/>
              </a:xfrm>
              <a:custGeom>
                <a:avLst/>
                <a:gdLst/>
                <a:ahLst/>
                <a:cxnLst/>
                <a:rect l="l" t="t" r="r" b="b"/>
                <a:pathLst>
                  <a:path w="5271" h="901" extrusionOk="0">
                    <a:moveTo>
                      <a:pt x="3636" y="0"/>
                    </a:moveTo>
                    <a:lnTo>
                      <a:pt x="0" y="901"/>
                    </a:lnTo>
                    <a:lnTo>
                      <a:pt x="5271" y="167"/>
                    </a:lnTo>
                    <a:lnTo>
                      <a:pt x="3636"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0" name="Google Shape;1272;p50">
                <a:extLst>
                  <a:ext uri="{FF2B5EF4-FFF2-40B4-BE49-F238E27FC236}">
                    <a16:creationId xmlns:a16="http://schemas.microsoft.com/office/drawing/2014/main" id="{DEA86B50-C2E8-04BD-5D8F-251721D15E67}"/>
                  </a:ext>
                </a:extLst>
              </p:cNvPr>
              <p:cNvSpPr/>
              <p:nvPr/>
            </p:nvSpPr>
            <p:spPr>
              <a:xfrm>
                <a:off x="6966130" y="1712063"/>
                <a:ext cx="157431" cy="26580"/>
              </a:xfrm>
              <a:custGeom>
                <a:avLst/>
                <a:gdLst/>
                <a:ahLst/>
                <a:cxnLst/>
                <a:rect l="l" t="t" r="r" b="b"/>
                <a:pathLst>
                  <a:path w="5538" h="935" extrusionOk="0">
                    <a:moveTo>
                      <a:pt x="5538" y="1"/>
                    </a:moveTo>
                    <a:lnTo>
                      <a:pt x="1" y="768"/>
                    </a:lnTo>
                    <a:lnTo>
                      <a:pt x="1702" y="935"/>
                    </a:lnTo>
                    <a:lnTo>
                      <a:pt x="553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1273;p50">
                <a:extLst>
                  <a:ext uri="{FF2B5EF4-FFF2-40B4-BE49-F238E27FC236}">
                    <a16:creationId xmlns:a16="http://schemas.microsoft.com/office/drawing/2014/main" id="{4E9E18E9-265C-8564-5FF4-91649F166BDF}"/>
                  </a:ext>
                </a:extLst>
              </p:cNvPr>
              <p:cNvSpPr/>
              <p:nvPr/>
            </p:nvSpPr>
            <p:spPr>
              <a:xfrm>
                <a:off x="6452189" y="1691225"/>
                <a:ext cx="367027" cy="169485"/>
              </a:xfrm>
              <a:custGeom>
                <a:avLst/>
                <a:gdLst/>
                <a:ahLst/>
                <a:cxnLst/>
                <a:rect l="l" t="t" r="r" b="b"/>
                <a:pathLst>
                  <a:path w="12911" h="5962" extrusionOk="0">
                    <a:moveTo>
                      <a:pt x="11221" y="0"/>
                    </a:moveTo>
                    <a:cubicBezTo>
                      <a:pt x="11119" y="0"/>
                      <a:pt x="11014" y="11"/>
                      <a:pt x="10908" y="33"/>
                    </a:cubicBezTo>
                    <a:lnTo>
                      <a:pt x="1568" y="1534"/>
                    </a:lnTo>
                    <a:cubicBezTo>
                      <a:pt x="534" y="1701"/>
                      <a:pt x="0" y="2869"/>
                      <a:pt x="600" y="3736"/>
                    </a:cubicBezTo>
                    <a:lnTo>
                      <a:pt x="1334" y="4837"/>
                    </a:lnTo>
                    <a:cubicBezTo>
                      <a:pt x="1833" y="5541"/>
                      <a:pt x="2668" y="5962"/>
                      <a:pt x="3520" y="5962"/>
                    </a:cubicBezTo>
                    <a:cubicBezTo>
                      <a:pt x="3636" y="5962"/>
                      <a:pt x="3753" y="5954"/>
                      <a:pt x="3869" y="5938"/>
                    </a:cubicBezTo>
                    <a:lnTo>
                      <a:pt x="9907" y="5104"/>
                    </a:lnTo>
                    <a:cubicBezTo>
                      <a:pt x="10941" y="4937"/>
                      <a:pt x="11808" y="4236"/>
                      <a:pt x="12175" y="3236"/>
                    </a:cubicBezTo>
                    <a:lnTo>
                      <a:pt x="12609" y="1901"/>
                    </a:lnTo>
                    <a:cubicBezTo>
                      <a:pt x="12910" y="937"/>
                      <a:pt x="12177" y="0"/>
                      <a:pt x="1122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1274;p50">
                <a:extLst>
                  <a:ext uri="{FF2B5EF4-FFF2-40B4-BE49-F238E27FC236}">
                    <a16:creationId xmlns:a16="http://schemas.microsoft.com/office/drawing/2014/main" id="{0E8AD1CA-6647-01D3-3967-501035EEC668}"/>
                  </a:ext>
                </a:extLst>
              </p:cNvPr>
              <p:cNvSpPr/>
              <p:nvPr/>
            </p:nvSpPr>
            <p:spPr>
              <a:xfrm>
                <a:off x="6677335" y="1793422"/>
                <a:ext cx="77351" cy="151945"/>
              </a:xfrm>
              <a:custGeom>
                <a:avLst/>
                <a:gdLst/>
                <a:ahLst/>
                <a:cxnLst/>
                <a:rect l="l" t="t" r="r" b="b"/>
                <a:pathLst>
                  <a:path w="2721" h="5345" extrusionOk="0">
                    <a:moveTo>
                      <a:pt x="451" y="1"/>
                    </a:moveTo>
                    <a:cubicBezTo>
                      <a:pt x="224" y="1"/>
                      <a:pt x="1" y="290"/>
                      <a:pt x="219" y="508"/>
                    </a:cubicBezTo>
                    <a:lnTo>
                      <a:pt x="2121" y="2776"/>
                    </a:lnTo>
                    <a:lnTo>
                      <a:pt x="1954" y="5045"/>
                    </a:lnTo>
                    <a:cubicBezTo>
                      <a:pt x="1920" y="5211"/>
                      <a:pt x="2054" y="5345"/>
                      <a:pt x="2221" y="5345"/>
                    </a:cubicBezTo>
                    <a:lnTo>
                      <a:pt x="2287" y="5345"/>
                    </a:lnTo>
                    <a:cubicBezTo>
                      <a:pt x="2421" y="5345"/>
                      <a:pt x="2521" y="5211"/>
                      <a:pt x="2554" y="5078"/>
                    </a:cubicBezTo>
                    <a:lnTo>
                      <a:pt x="2721" y="2710"/>
                    </a:lnTo>
                    <a:cubicBezTo>
                      <a:pt x="2721" y="2643"/>
                      <a:pt x="2721" y="2543"/>
                      <a:pt x="2654" y="2509"/>
                    </a:cubicBezTo>
                    <a:lnTo>
                      <a:pt x="686" y="141"/>
                    </a:lnTo>
                    <a:cubicBezTo>
                      <a:pt x="623" y="41"/>
                      <a:pt x="537" y="1"/>
                      <a:pt x="45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1275;p50">
                <a:extLst>
                  <a:ext uri="{FF2B5EF4-FFF2-40B4-BE49-F238E27FC236}">
                    <a16:creationId xmlns:a16="http://schemas.microsoft.com/office/drawing/2014/main" id="{836F32E5-34F8-1779-9B50-43B50631DC1F}"/>
                  </a:ext>
                </a:extLst>
              </p:cNvPr>
              <p:cNvSpPr/>
              <p:nvPr/>
            </p:nvSpPr>
            <p:spPr>
              <a:xfrm>
                <a:off x="6558394" y="1810905"/>
                <a:ext cx="53131" cy="159137"/>
              </a:xfrm>
              <a:custGeom>
                <a:avLst/>
                <a:gdLst/>
                <a:ahLst/>
                <a:cxnLst/>
                <a:rect l="l" t="t" r="r" b="b"/>
                <a:pathLst>
                  <a:path w="1869" h="5598" extrusionOk="0">
                    <a:moveTo>
                      <a:pt x="1502" y="0"/>
                    </a:moveTo>
                    <a:cubicBezTo>
                      <a:pt x="1386" y="0"/>
                      <a:pt x="1283" y="62"/>
                      <a:pt x="1234" y="160"/>
                    </a:cubicBezTo>
                    <a:lnTo>
                      <a:pt x="33" y="2962"/>
                    </a:lnTo>
                    <a:cubicBezTo>
                      <a:pt x="0" y="3029"/>
                      <a:pt x="0" y="3095"/>
                      <a:pt x="33" y="3162"/>
                    </a:cubicBezTo>
                    <a:lnTo>
                      <a:pt x="734" y="5397"/>
                    </a:lnTo>
                    <a:cubicBezTo>
                      <a:pt x="801" y="5530"/>
                      <a:pt x="901" y="5597"/>
                      <a:pt x="1034" y="5597"/>
                    </a:cubicBezTo>
                    <a:lnTo>
                      <a:pt x="1101" y="5597"/>
                    </a:lnTo>
                    <a:cubicBezTo>
                      <a:pt x="1268" y="5564"/>
                      <a:pt x="1368" y="5397"/>
                      <a:pt x="1301" y="5230"/>
                    </a:cubicBezTo>
                    <a:lnTo>
                      <a:pt x="634" y="3095"/>
                    </a:lnTo>
                    <a:lnTo>
                      <a:pt x="1801" y="427"/>
                    </a:lnTo>
                    <a:cubicBezTo>
                      <a:pt x="1868" y="260"/>
                      <a:pt x="1801" y="93"/>
                      <a:pt x="1635" y="26"/>
                    </a:cubicBezTo>
                    <a:cubicBezTo>
                      <a:pt x="1590" y="9"/>
                      <a:pt x="1545" y="0"/>
                      <a:pt x="150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1276;p50">
                <a:extLst>
                  <a:ext uri="{FF2B5EF4-FFF2-40B4-BE49-F238E27FC236}">
                    <a16:creationId xmlns:a16="http://schemas.microsoft.com/office/drawing/2014/main" id="{D88896C5-ACE2-7605-72E0-C1472DF5626C}"/>
                  </a:ext>
                </a:extLst>
              </p:cNvPr>
              <p:cNvSpPr/>
              <p:nvPr/>
            </p:nvSpPr>
            <p:spPr>
              <a:xfrm>
                <a:off x="6540371" y="1669962"/>
                <a:ext cx="189668" cy="118372"/>
              </a:xfrm>
              <a:custGeom>
                <a:avLst/>
                <a:gdLst/>
                <a:ahLst/>
                <a:cxnLst/>
                <a:rect l="l" t="t" r="r" b="b"/>
                <a:pathLst>
                  <a:path w="6672" h="4164" extrusionOk="0">
                    <a:moveTo>
                      <a:pt x="3644" y="1"/>
                    </a:moveTo>
                    <a:cubicBezTo>
                      <a:pt x="3446" y="1"/>
                      <a:pt x="3242" y="16"/>
                      <a:pt x="3036" y="48"/>
                    </a:cubicBezTo>
                    <a:cubicBezTo>
                      <a:pt x="1268" y="314"/>
                      <a:pt x="0" y="1615"/>
                      <a:pt x="167" y="2950"/>
                    </a:cubicBezTo>
                    <a:cubicBezTo>
                      <a:pt x="303" y="3882"/>
                      <a:pt x="1045" y="4163"/>
                      <a:pt x="2052" y="4163"/>
                    </a:cubicBezTo>
                    <a:cubicBezTo>
                      <a:pt x="2522" y="4163"/>
                      <a:pt x="3051" y="4102"/>
                      <a:pt x="3603" y="4017"/>
                    </a:cubicBezTo>
                    <a:cubicBezTo>
                      <a:pt x="5337" y="3750"/>
                      <a:pt x="6672" y="3317"/>
                      <a:pt x="6472" y="1982"/>
                    </a:cubicBezTo>
                    <a:cubicBezTo>
                      <a:pt x="6325" y="836"/>
                      <a:pt x="5116" y="1"/>
                      <a:pt x="364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1277;p50">
                <a:extLst>
                  <a:ext uri="{FF2B5EF4-FFF2-40B4-BE49-F238E27FC236}">
                    <a16:creationId xmlns:a16="http://schemas.microsoft.com/office/drawing/2014/main" id="{8B1B061C-14E8-BA15-A647-98905C7F0149}"/>
                  </a:ext>
                </a:extLst>
              </p:cNvPr>
              <p:cNvSpPr/>
              <p:nvPr/>
            </p:nvSpPr>
            <p:spPr>
              <a:xfrm>
                <a:off x="6620025" y="1725253"/>
                <a:ext cx="34170" cy="31782"/>
              </a:xfrm>
              <a:custGeom>
                <a:avLst/>
                <a:gdLst/>
                <a:ahLst/>
                <a:cxnLst/>
                <a:rect l="l" t="t" r="r" b="b"/>
                <a:pathLst>
                  <a:path w="1202" h="1118" extrusionOk="0">
                    <a:moveTo>
                      <a:pt x="600" y="0"/>
                    </a:moveTo>
                    <a:cubicBezTo>
                      <a:pt x="578" y="0"/>
                      <a:pt x="556" y="1"/>
                      <a:pt x="534" y="4"/>
                    </a:cubicBezTo>
                    <a:cubicBezTo>
                      <a:pt x="234" y="71"/>
                      <a:pt x="0" y="337"/>
                      <a:pt x="34" y="638"/>
                    </a:cubicBezTo>
                    <a:cubicBezTo>
                      <a:pt x="92" y="928"/>
                      <a:pt x="302" y="1117"/>
                      <a:pt x="575" y="1117"/>
                    </a:cubicBezTo>
                    <a:cubicBezTo>
                      <a:pt x="616" y="1117"/>
                      <a:pt x="658" y="1113"/>
                      <a:pt x="701" y="1105"/>
                    </a:cubicBezTo>
                    <a:cubicBezTo>
                      <a:pt x="1001" y="1071"/>
                      <a:pt x="1201" y="771"/>
                      <a:pt x="1168" y="471"/>
                    </a:cubicBezTo>
                    <a:cubicBezTo>
                      <a:pt x="1137" y="193"/>
                      <a:pt x="877" y="0"/>
                      <a:pt x="60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1278;p50">
                <a:extLst>
                  <a:ext uri="{FF2B5EF4-FFF2-40B4-BE49-F238E27FC236}">
                    <a16:creationId xmlns:a16="http://schemas.microsoft.com/office/drawing/2014/main" id="{705D91AC-D6DA-4B4A-27BA-E5D9F8042099}"/>
                  </a:ext>
                </a:extLst>
              </p:cNvPr>
              <p:cNvSpPr/>
              <p:nvPr/>
            </p:nvSpPr>
            <p:spPr>
              <a:xfrm>
                <a:off x="6680718" y="1715503"/>
                <a:ext cx="34141" cy="31782"/>
              </a:xfrm>
              <a:custGeom>
                <a:avLst/>
                <a:gdLst/>
                <a:ahLst/>
                <a:cxnLst/>
                <a:rect l="l" t="t" r="r" b="b"/>
                <a:pathLst>
                  <a:path w="1201" h="1118" extrusionOk="0">
                    <a:moveTo>
                      <a:pt x="651" y="0"/>
                    </a:moveTo>
                    <a:cubicBezTo>
                      <a:pt x="612" y="0"/>
                      <a:pt x="573" y="5"/>
                      <a:pt x="534" y="13"/>
                    </a:cubicBezTo>
                    <a:cubicBezTo>
                      <a:pt x="200" y="47"/>
                      <a:pt x="0" y="347"/>
                      <a:pt x="33" y="647"/>
                    </a:cubicBezTo>
                    <a:cubicBezTo>
                      <a:pt x="95" y="925"/>
                      <a:pt x="329" y="1118"/>
                      <a:pt x="629" y="1118"/>
                    </a:cubicBezTo>
                    <a:cubicBezTo>
                      <a:pt x="652" y="1118"/>
                      <a:pt x="676" y="1117"/>
                      <a:pt x="701" y="1114"/>
                    </a:cubicBezTo>
                    <a:cubicBezTo>
                      <a:pt x="1001" y="1047"/>
                      <a:pt x="1201" y="781"/>
                      <a:pt x="1168" y="447"/>
                    </a:cubicBezTo>
                    <a:cubicBezTo>
                      <a:pt x="1139" y="186"/>
                      <a:pt x="908" y="0"/>
                      <a:pt x="65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1279;p50">
                <a:extLst>
                  <a:ext uri="{FF2B5EF4-FFF2-40B4-BE49-F238E27FC236}">
                    <a16:creationId xmlns:a16="http://schemas.microsoft.com/office/drawing/2014/main" id="{7F59A93C-1817-B44F-96AB-479AE0363BA2}"/>
                  </a:ext>
                </a:extLst>
              </p:cNvPr>
              <p:cNvSpPr/>
              <p:nvPr/>
            </p:nvSpPr>
            <p:spPr>
              <a:xfrm>
                <a:off x="6559332" y="1735402"/>
                <a:ext cx="34170" cy="31810"/>
              </a:xfrm>
              <a:custGeom>
                <a:avLst/>
                <a:gdLst/>
                <a:ahLst/>
                <a:cxnLst/>
                <a:rect l="l" t="t" r="r" b="b"/>
                <a:pathLst>
                  <a:path w="1202" h="1119" extrusionOk="0">
                    <a:moveTo>
                      <a:pt x="651" y="1"/>
                    </a:moveTo>
                    <a:cubicBezTo>
                      <a:pt x="612" y="1"/>
                      <a:pt x="573" y="5"/>
                      <a:pt x="534" y="14"/>
                    </a:cubicBezTo>
                    <a:cubicBezTo>
                      <a:pt x="234" y="47"/>
                      <a:pt x="0" y="347"/>
                      <a:pt x="34" y="648"/>
                    </a:cubicBezTo>
                    <a:cubicBezTo>
                      <a:pt x="96" y="926"/>
                      <a:pt x="358" y="1118"/>
                      <a:pt x="635" y="1118"/>
                    </a:cubicBezTo>
                    <a:cubicBezTo>
                      <a:pt x="657" y="1118"/>
                      <a:pt x="679" y="1117"/>
                      <a:pt x="701" y="1115"/>
                    </a:cubicBezTo>
                    <a:cubicBezTo>
                      <a:pt x="1001" y="1048"/>
                      <a:pt x="1201" y="781"/>
                      <a:pt x="1168" y="447"/>
                    </a:cubicBezTo>
                    <a:cubicBezTo>
                      <a:pt x="1139" y="186"/>
                      <a:pt x="908" y="1"/>
                      <a:pt x="65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B80CD128-CEF0-3497-BDAD-89D16185F027}"/>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5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8821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2060" name="Picture 12" descr="Understanding topics — ROS 2 Documentation: Rolling documentation">
            <a:extLst>
              <a:ext uri="{FF2B5EF4-FFF2-40B4-BE49-F238E27FC236}">
                <a16:creationId xmlns:a16="http://schemas.microsoft.com/office/drawing/2014/main" id="{7E614EE0-CE6B-4248-ACD4-AABFB674DE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7318" y="1712816"/>
            <a:ext cx="6104924" cy="3427844"/>
          </a:xfrm>
          <a:prstGeom prst="rect">
            <a:avLst/>
          </a:prstGeom>
          <a:noFill/>
          <a:extLst>
            <a:ext uri="{909E8E84-426E-40DD-AFC4-6F175D3DCCD1}">
              <a14:hiddenFill xmlns:a14="http://schemas.microsoft.com/office/drawing/2010/main">
                <a:solidFill>
                  <a:srgbClr val="FFFFFF"/>
                </a:solidFill>
              </a14:hiddenFill>
            </a:ext>
          </a:extLst>
        </p:spPr>
      </p:pic>
      <p:sp>
        <p:nvSpPr>
          <p:cNvPr id="415" name="Google Shape;415;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ROS Architecture</a:t>
            </a:r>
            <a:endParaRPr/>
          </a:p>
        </p:txBody>
      </p:sp>
      <p:sp>
        <p:nvSpPr>
          <p:cNvPr id="41" name="Google Shape;409;p31">
            <a:extLst>
              <a:ext uri="{FF2B5EF4-FFF2-40B4-BE49-F238E27FC236}">
                <a16:creationId xmlns:a16="http://schemas.microsoft.com/office/drawing/2014/main" id="{EFC44F09-B18A-47C1-8543-F56848FBFF76}"/>
              </a:ext>
            </a:extLst>
          </p:cNvPr>
          <p:cNvSpPr txBox="1">
            <a:spLocks/>
          </p:cNvSpPr>
          <p:nvPr/>
        </p:nvSpPr>
        <p:spPr>
          <a:xfrm>
            <a:off x="402147" y="1283689"/>
            <a:ext cx="4794029" cy="1288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a:t>Point-to-point framework</a:t>
            </a:r>
          </a:p>
          <a:p>
            <a:pPr>
              <a:lnSpc>
                <a:spcPct val="200000"/>
              </a:lnSpc>
              <a:buClr>
                <a:schemeClr val="lt2"/>
              </a:buClr>
            </a:pPr>
            <a:r>
              <a:rPr lang="en-US" sz="1100"/>
              <a:t>Supports multiple languages simultaneously</a:t>
            </a:r>
          </a:p>
          <a:p>
            <a:pPr>
              <a:lnSpc>
                <a:spcPct val="200000"/>
              </a:lnSpc>
              <a:buClr>
                <a:schemeClr val="lt2"/>
              </a:buClr>
            </a:pPr>
            <a:r>
              <a:rPr lang="en-US" sz="1100"/>
              <a:t>Supports flexibility and reusability</a:t>
            </a:r>
          </a:p>
        </p:txBody>
      </p:sp>
      <p:sp>
        <p:nvSpPr>
          <p:cNvPr id="2" name="TextBox 1">
            <a:extLst>
              <a:ext uri="{FF2B5EF4-FFF2-40B4-BE49-F238E27FC236}">
                <a16:creationId xmlns:a16="http://schemas.microsoft.com/office/drawing/2014/main" id="{F94CE432-CD28-9786-AC13-5AF535C2D7BA}"/>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6 / 28</a:t>
            </a:r>
            <a:endParaRPr lang="fr-FR" dirty="0">
              <a:latin typeface="Poppins" panose="00000500000000000000" pitchFamily="2" charset="0"/>
              <a:cs typeface="Poppins"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10;&#10;Description automatically generated">
            <a:extLst>
              <a:ext uri="{FF2B5EF4-FFF2-40B4-BE49-F238E27FC236}">
                <a16:creationId xmlns:a16="http://schemas.microsoft.com/office/drawing/2014/main" id="{EA7C375A-39A0-100A-F53A-28A7E948A9FA}"/>
              </a:ext>
            </a:extLst>
          </p:cNvPr>
          <p:cNvPicPr>
            <a:picLocks noChangeAspect="1"/>
          </p:cNvPicPr>
          <p:nvPr/>
        </p:nvPicPr>
        <p:blipFill rotWithShape="1">
          <a:blip r:embed="rId3"/>
          <a:srcRect t="16597" b="-210"/>
          <a:stretch/>
        </p:blipFill>
        <p:spPr>
          <a:xfrm>
            <a:off x="-3206" y="1305232"/>
            <a:ext cx="9153092" cy="3856011"/>
          </a:xfrm>
          <a:prstGeom prst="rect">
            <a:avLst/>
          </a:prstGeom>
        </p:spPr>
      </p:pic>
      <p:sp>
        <p:nvSpPr>
          <p:cNvPr id="6" name="Title 5">
            <a:extLst>
              <a:ext uri="{FF2B5EF4-FFF2-40B4-BE49-F238E27FC236}">
                <a16:creationId xmlns:a16="http://schemas.microsoft.com/office/drawing/2014/main" id="{7110A52E-3AFE-6E6D-8587-32881E318E4B}"/>
              </a:ext>
            </a:extLst>
          </p:cNvPr>
          <p:cNvSpPr>
            <a:spLocks noGrp="1"/>
          </p:cNvSpPr>
          <p:nvPr>
            <p:ph type="title"/>
          </p:nvPr>
        </p:nvSpPr>
        <p:spPr/>
        <p:txBody>
          <a:bodyPr/>
          <a:lstStyle/>
          <a:p>
            <a:r>
              <a:rPr lang="en-US"/>
              <a:t>Gazebo</a:t>
            </a:r>
          </a:p>
        </p:txBody>
      </p:sp>
      <p:sp>
        <p:nvSpPr>
          <p:cNvPr id="10" name="Google Shape;409;p31">
            <a:extLst>
              <a:ext uri="{FF2B5EF4-FFF2-40B4-BE49-F238E27FC236}">
                <a16:creationId xmlns:a16="http://schemas.microsoft.com/office/drawing/2014/main" id="{1C58C137-0266-13F8-4438-CF58AF314570}"/>
              </a:ext>
            </a:extLst>
          </p:cNvPr>
          <p:cNvSpPr txBox="1">
            <a:spLocks/>
          </p:cNvSpPr>
          <p:nvPr/>
        </p:nvSpPr>
        <p:spPr>
          <a:xfrm>
            <a:off x="231490" y="2029813"/>
            <a:ext cx="4794029" cy="125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200" dirty="0">
                <a:solidFill>
                  <a:srgbClr val="FFFFFF"/>
                </a:solidFill>
              </a:rPr>
              <a:t>Compatible with ROS</a:t>
            </a:r>
          </a:p>
          <a:p>
            <a:pPr>
              <a:lnSpc>
                <a:spcPct val="200000"/>
              </a:lnSpc>
              <a:buClr>
                <a:schemeClr val="lt2"/>
              </a:buClr>
            </a:pPr>
            <a:r>
              <a:rPr lang="en-US" sz="1200" dirty="0">
                <a:solidFill>
                  <a:srgbClr val="FFFFFF"/>
                </a:solidFill>
              </a:rPr>
              <a:t>Robust physics engine</a:t>
            </a:r>
          </a:p>
          <a:p>
            <a:pPr>
              <a:lnSpc>
                <a:spcPct val="200000"/>
              </a:lnSpc>
              <a:buClr>
                <a:schemeClr val="lt2"/>
              </a:buClr>
            </a:pPr>
            <a:r>
              <a:rPr lang="en-US" sz="1200" dirty="0">
                <a:solidFill>
                  <a:srgbClr val="FFFFFF"/>
                </a:solidFill>
              </a:rPr>
              <a:t>Can simulate sensor feedback</a:t>
            </a:r>
            <a:endParaRPr lang="en-US" sz="1600" dirty="0">
              <a:solidFill>
                <a:srgbClr val="FFFFFF"/>
              </a:solidFill>
            </a:endParaRPr>
          </a:p>
        </p:txBody>
      </p:sp>
      <p:sp>
        <p:nvSpPr>
          <p:cNvPr id="2" name="TextBox 1">
            <a:extLst>
              <a:ext uri="{FF2B5EF4-FFF2-40B4-BE49-F238E27FC236}">
                <a16:creationId xmlns:a16="http://schemas.microsoft.com/office/drawing/2014/main" id="{002A575D-0A71-4960-5B85-48E655E9B9CA}"/>
              </a:ext>
            </a:extLst>
          </p:cNvPr>
          <p:cNvSpPr txBox="1"/>
          <p:nvPr/>
        </p:nvSpPr>
        <p:spPr>
          <a:xfrm>
            <a:off x="4705945" y="2339998"/>
            <a:ext cx="2174315" cy="461665"/>
          </a:xfrm>
          <a:prstGeom prst="rect">
            <a:avLst/>
          </a:prstGeom>
          <a:noFill/>
          <a:ln>
            <a:no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rgbClr val="A5A5A5"/>
                </a:solidFill>
                <a:latin typeface="Calibri"/>
                <a:ea typeface="SimSun"/>
                <a:cs typeface="Calibri"/>
              </a:rPr>
              <a:t>OBSTACLE</a:t>
            </a:r>
            <a:r>
              <a:rPr lang="en-US" sz="1600" b="1" i="1" dirty="0">
                <a:solidFill>
                  <a:srgbClr val="A5A5A5"/>
                </a:solidFill>
                <a:latin typeface="Calibri"/>
                <a:ea typeface="SimSun"/>
                <a:cs typeface="Calibri"/>
              </a:rPr>
              <a:t> </a:t>
            </a:r>
            <a:r>
              <a:rPr lang="en-US" sz="2400" b="1" i="1" dirty="0">
                <a:solidFill>
                  <a:srgbClr val="A5A5A5"/>
                </a:solidFill>
                <a:latin typeface="Calibri"/>
                <a:ea typeface="SimSun"/>
                <a:cs typeface="Calibri"/>
              </a:rPr>
              <a:t>!!!</a:t>
            </a:r>
          </a:p>
        </p:txBody>
      </p:sp>
      <p:sp>
        <p:nvSpPr>
          <p:cNvPr id="4" name="Speech Bubble: Rectangle with Corners Rounded 3">
            <a:extLst>
              <a:ext uri="{FF2B5EF4-FFF2-40B4-BE49-F238E27FC236}">
                <a16:creationId xmlns:a16="http://schemas.microsoft.com/office/drawing/2014/main" id="{06A137FA-4BCF-0654-F6EF-928D54D77F6F}"/>
              </a:ext>
            </a:extLst>
          </p:cNvPr>
          <p:cNvSpPr/>
          <p:nvPr/>
        </p:nvSpPr>
        <p:spPr>
          <a:xfrm>
            <a:off x="1045024" y="3463084"/>
            <a:ext cx="1207645" cy="546973"/>
          </a:xfrm>
          <a:prstGeom prst="wedgeRoundRectCallout">
            <a:avLst/>
          </a:prstGeom>
          <a:solidFill>
            <a:schemeClr val="tx1">
              <a:lumMod val="90000"/>
              <a:lumOff val="1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b="1">
                <a:latin typeface="SimSun"/>
                <a:ea typeface="SimSun"/>
                <a:cs typeface="Arial"/>
              </a:rPr>
              <a:t>I see you...</a:t>
            </a:r>
          </a:p>
        </p:txBody>
      </p:sp>
      <p:sp>
        <p:nvSpPr>
          <p:cNvPr id="3" name="TextBox 2">
            <a:extLst>
              <a:ext uri="{FF2B5EF4-FFF2-40B4-BE49-F238E27FC236}">
                <a16:creationId xmlns:a16="http://schemas.microsoft.com/office/drawing/2014/main" id="{C32CF737-DB5E-BB4A-8E95-3B6A91605AC8}"/>
              </a:ext>
            </a:extLst>
          </p:cNvPr>
          <p:cNvSpPr txBox="1"/>
          <p:nvPr/>
        </p:nvSpPr>
        <p:spPr>
          <a:xfrm>
            <a:off x="8415339" y="4843463"/>
            <a:ext cx="728662" cy="307777"/>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7 / 28</a:t>
            </a:r>
            <a:endParaRPr lang="fr-FR"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546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prstGeom prst="rect">
            <a:avLst/>
          </a:prstGeom>
        </p:spPr>
        <p:txBody>
          <a:bodyPr spcFirstLastPara="1" wrap="square" lIns="91425" tIns="91425" rIns="91425" bIns="91425" anchor="t" anchorCtr="0">
            <a:noAutofit/>
          </a:bodyPr>
          <a:lstStyle/>
          <a:p>
            <a:r>
              <a:rPr lang="en" sz="2400"/>
              <a:t>Software Architecture</a:t>
            </a:r>
          </a:p>
        </p:txBody>
      </p:sp>
      <p:grpSp>
        <p:nvGrpSpPr>
          <p:cNvPr id="54" name="Google Shape;1280;p50">
            <a:extLst>
              <a:ext uri="{FF2B5EF4-FFF2-40B4-BE49-F238E27FC236}">
                <a16:creationId xmlns:a16="http://schemas.microsoft.com/office/drawing/2014/main" id="{EEDB4C77-9D63-4D6B-FCAA-F53D0DC2E210}"/>
              </a:ext>
            </a:extLst>
          </p:cNvPr>
          <p:cNvGrpSpPr/>
          <p:nvPr/>
        </p:nvGrpSpPr>
        <p:grpSpPr>
          <a:xfrm flipH="1">
            <a:off x="5289888" y="749485"/>
            <a:ext cx="2884049" cy="3509376"/>
            <a:chOff x="4615200" y="1924231"/>
            <a:chExt cx="1923612" cy="2453686"/>
          </a:xfrm>
        </p:grpSpPr>
        <p:sp>
          <p:nvSpPr>
            <p:cNvPr id="55" name="Google Shape;1281;p50">
              <a:extLst>
                <a:ext uri="{FF2B5EF4-FFF2-40B4-BE49-F238E27FC236}">
                  <a16:creationId xmlns:a16="http://schemas.microsoft.com/office/drawing/2014/main" id="{F21412C5-3555-ACF4-8588-8763876A8A3A}"/>
                </a:ext>
              </a:extLst>
            </p:cNvPr>
            <p:cNvSpPr/>
            <p:nvPr/>
          </p:nvSpPr>
          <p:spPr>
            <a:xfrm>
              <a:off x="4615200" y="4009591"/>
              <a:ext cx="1923612" cy="26222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6" name="Google Shape;1282;p50">
              <a:extLst>
                <a:ext uri="{FF2B5EF4-FFF2-40B4-BE49-F238E27FC236}">
                  <a16:creationId xmlns:a16="http://schemas.microsoft.com/office/drawing/2014/main" id="{A75840CA-3E51-FE5D-F567-32763DCB4240}"/>
                </a:ext>
              </a:extLst>
            </p:cNvPr>
            <p:cNvGrpSpPr/>
            <p:nvPr/>
          </p:nvGrpSpPr>
          <p:grpSpPr>
            <a:xfrm>
              <a:off x="5486071" y="1924231"/>
              <a:ext cx="779529" cy="526269"/>
              <a:chOff x="5486071" y="1924231"/>
              <a:chExt cx="779529" cy="526269"/>
            </a:xfrm>
          </p:grpSpPr>
          <p:sp>
            <p:nvSpPr>
              <p:cNvPr id="320" name="Google Shape;1283;p50">
                <a:extLst>
                  <a:ext uri="{FF2B5EF4-FFF2-40B4-BE49-F238E27FC236}">
                    <a16:creationId xmlns:a16="http://schemas.microsoft.com/office/drawing/2014/main" id="{2523739B-4568-66AF-6BD3-363F9EABE47B}"/>
                  </a:ext>
                </a:extLst>
              </p:cNvPr>
              <p:cNvSpPr/>
              <p:nvPr/>
            </p:nvSpPr>
            <p:spPr>
              <a:xfrm>
                <a:off x="5486071" y="1924231"/>
                <a:ext cx="779529" cy="526269"/>
              </a:xfrm>
              <a:custGeom>
                <a:avLst/>
                <a:gdLst/>
                <a:ahLst/>
                <a:cxnLst/>
                <a:rect l="l" t="t" r="r" b="b"/>
                <a:pathLst>
                  <a:path w="35526" h="23984" extrusionOk="0">
                    <a:moveTo>
                      <a:pt x="0" y="0"/>
                    </a:moveTo>
                    <a:lnTo>
                      <a:pt x="0" y="23984"/>
                    </a:lnTo>
                    <a:lnTo>
                      <a:pt x="35526" y="23984"/>
                    </a:lnTo>
                    <a:lnTo>
                      <a:pt x="35526"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1284;p50">
                <a:extLst>
                  <a:ext uri="{FF2B5EF4-FFF2-40B4-BE49-F238E27FC236}">
                    <a16:creationId xmlns:a16="http://schemas.microsoft.com/office/drawing/2014/main" id="{0DE9F073-B3E3-F539-EA5A-75BB5FE7FD9F}"/>
                  </a:ext>
                </a:extLst>
              </p:cNvPr>
              <p:cNvSpPr/>
              <p:nvPr/>
            </p:nvSpPr>
            <p:spPr>
              <a:xfrm>
                <a:off x="5500707" y="1964474"/>
                <a:ext cx="748788" cy="468472"/>
              </a:xfrm>
              <a:custGeom>
                <a:avLst/>
                <a:gdLst/>
                <a:ahLst/>
                <a:cxnLst/>
                <a:rect l="l" t="t" r="r" b="b"/>
                <a:pathLst>
                  <a:path w="34125" h="21350" extrusionOk="0">
                    <a:moveTo>
                      <a:pt x="1" y="1"/>
                    </a:moveTo>
                    <a:lnTo>
                      <a:pt x="1" y="21349"/>
                    </a:lnTo>
                    <a:lnTo>
                      <a:pt x="34125" y="21349"/>
                    </a:lnTo>
                    <a:lnTo>
                      <a:pt x="34125"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1285;p50">
                <a:extLst>
                  <a:ext uri="{FF2B5EF4-FFF2-40B4-BE49-F238E27FC236}">
                    <a16:creationId xmlns:a16="http://schemas.microsoft.com/office/drawing/2014/main" id="{B3B0257E-9225-CBA5-759E-D570087DA1E1}"/>
                  </a:ext>
                </a:extLst>
              </p:cNvPr>
              <p:cNvSpPr/>
              <p:nvPr/>
            </p:nvSpPr>
            <p:spPr>
              <a:xfrm>
                <a:off x="5534367" y="2036950"/>
                <a:ext cx="616321" cy="13912"/>
              </a:xfrm>
              <a:custGeom>
                <a:avLst/>
                <a:gdLst/>
                <a:ahLst/>
                <a:cxnLst/>
                <a:rect l="l" t="t" r="r" b="b"/>
                <a:pathLst>
                  <a:path w="28088" h="634" extrusionOk="0">
                    <a:moveTo>
                      <a:pt x="1" y="0"/>
                    </a:moveTo>
                    <a:lnTo>
                      <a:pt x="1" y="634"/>
                    </a:lnTo>
                    <a:lnTo>
                      <a:pt x="28088" y="634"/>
                    </a:lnTo>
                    <a:lnTo>
                      <a:pt x="28088"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1286;p50">
                <a:extLst>
                  <a:ext uri="{FF2B5EF4-FFF2-40B4-BE49-F238E27FC236}">
                    <a16:creationId xmlns:a16="http://schemas.microsoft.com/office/drawing/2014/main" id="{70FB7E00-E887-8127-D7FB-E9D5B6D58F23}"/>
                  </a:ext>
                </a:extLst>
              </p:cNvPr>
              <p:cNvSpPr/>
              <p:nvPr/>
            </p:nvSpPr>
            <p:spPr>
              <a:xfrm>
                <a:off x="5534367" y="2075722"/>
                <a:ext cx="524843" cy="13933"/>
              </a:xfrm>
              <a:custGeom>
                <a:avLst/>
                <a:gdLst/>
                <a:ahLst/>
                <a:cxnLst/>
                <a:rect l="l" t="t" r="r" b="b"/>
                <a:pathLst>
                  <a:path w="23919" h="635" extrusionOk="0">
                    <a:moveTo>
                      <a:pt x="1" y="1"/>
                    </a:moveTo>
                    <a:lnTo>
                      <a:pt x="1" y="635"/>
                    </a:lnTo>
                    <a:lnTo>
                      <a:pt x="23918" y="635"/>
                    </a:lnTo>
                    <a:lnTo>
                      <a:pt x="2391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1287;p50">
                <a:extLst>
                  <a:ext uri="{FF2B5EF4-FFF2-40B4-BE49-F238E27FC236}">
                    <a16:creationId xmlns:a16="http://schemas.microsoft.com/office/drawing/2014/main" id="{0C27A2A2-C6F7-EF2A-5B98-2FDF1D15AC93}"/>
                  </a:ext>
                </a:extLst>
              </p:cNvPr>
              <p:cNvSpPr/>
              <p:nvPr/>
            </p:nvSpPr>
            <p:spPr>
              <a:xfrm>
                <a:off x="5534367" y="2114517"/>
                <a:ext cx="616321" cy="13933"/>
              </a:xfrm>
              <a:custGeom>
                <a:avLst/>
                <a:gdLst/>
                <a:ahLst/>
                <a:cxnLst/>
                <a:rect l="l" t="t" r="r" b="b"/>
                <a:pathLst>
                  <a:path w="28088" h="635" extrusionOk="0">
                    <a:moveTo>
                      <a:pt x="1" y="1"/>
                    </a:moveTo>
                    <a:lnTo>
                      <a:pt x="1" y="635"/>
                    </a:lnTo>
                    <a:lnTo>
                      <a:pt x="28088" y="635"/>
                    </a:lnTo>
                    <a:lnTo>
                      <a:pt x="2808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1288;p50">
                <a:extLst>
                  <a:ext uri="{FF2B5EF4-FFF2-40B4-BE49-F238E27FC236}">
                    <a16:creationId xmlns:a16="http://schemas.microsoft.com/office/drawing/2014/main" id="{7C38EADA-C282-3F55-DF9D-CBD184D4A194}"/>
                  </a:ext>
                </a:extLst>
              </p:cNvPr>
              <p:cNvSpPr/>
              <p:nvPr/>
            </p:nvSpPr>
            <p:spPr>
              <a:xfrm>
                <a:off x="5534367" y="2153311"/>
                <a:ext cx="524843" cy="13933"/>
              </a:xfrm>
              <a:custGeom>
                <a:avLst/>
                <a:gdLst/>
                <a:ahLst/>
                <a:cxnLst/>
                <a:rect l="l" t="t" r="r" b="b"/>
                <a:pathLst>
                  <a:path w="23919" h="635" extrusionOk="0">
                    <a:moveTo>
                      <a:pt x="1" y="1"/>
                    </a:moveTo>
                    <a:lnTo>
                      <a:pt x="1" y="635"/>
                    </a:lnTo>
                    <a:lnTo>
                      <a:pt x="23918" y="635"/>
                    </a:lnTo>
                    <a:lnTo>
                      <a:pt x="2391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1289;p50">
                <a:extLst>
                  <a:ext uri="{FF2B5EF4-FFF2-40B4-BE49-F238E27FC236}">
                    <a16:creationId xmlns:a16="http://schemas.microsoft.com/office/drawing/2014/main" id="{A9C152AC-AE36-F5D6-8639-DE61639131AD}"/>
                  </a:ext>
                </a:extLst>
              </p:cNvPr>
              <p:cNvSpPr/>
              <p:nvPr/>
            </p:nvSpPr>
            <p:spPr>
              <a:xfrm>
                <a:off x="5534367" y="2192851"/>
                <a:ext cx="66639" cy="13187"/>
              </a:xfrm>
              <a:custGeom>
                <a:avLst/>
                <a:gdLst/>
                <a:ahLst/>
                <a:cxnLst/>
                <a:rect l="l" t="t" r="r" b="b"/>
                <a:pathLst>
                  <a:path w="3037" h="601" extrusionOk="0">
                    <a:moveTo>
                      <a:pt x="1" y="0"/>
                    </a:moveTo>
                    <a:lnTo>
                      <a:pt x="1" y="601"/>
                    </a:lnTo>
                    <a:lnTo>
                      <a:pt x="3036" y="601"/>
                    </a:lnTo>
                    <a:lnTo>
                      <a:pt x="3036"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1290;p50">
                <a:extLst>
                  <a:ext uri="{FF2B5EF4-FFF2-40B4-BE49-F238E27FC236}">
                    <a16:creationId xmlns:a16="http://schemas.microsoft.com/office/drawing/2014/main" id="{419DF3AE-E49F-5AD2-482B-B497CA76F449}"/>
                  </a:ext>
                </a:extLst>
              </p:cNvPr>
              <p:cNvSpPr/>
              <p:nvPr/>
            </p:nvSpPr>
            <p:spPr>
              <a:xfrm>
                <a:off x="5534367" y="2231646"/>
                <a:ext cx="341842" cy="13187"/>
              </a:xfrm>
              <a:custGeom>
                <a:avLst/>
                <a:gdLst/>
                <a:ahLst/>
                <a:cxnLst/>
                <a:rect l="l" t="t" r="r" b="b"/>
                <a:pathLst>
                  <a:path w="15579" h="601" extrusionOk="0">
                    <a:moveTo>
                      <a:pt x="1" y="0"/>
                    </a:moveTo>
                    <a:lnTo>
                      <a:pt x="1" y="600"/>
                    </a:lnTo>
                    <a:lnTo>
                      <a:pt x="15579" y="600"/>
                    </a:lnTo>
                    <a:lnTo>
                      <a:pt x="1557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1291;p50">
                <a:extLst>
                  <a:ext uri="{FF2B5EF4-FFF2-40B4-BE49-F238E27FC236}">
                    <a16:creationId xmlns:a16="http://schemas.microsoft.com/office/drawing/2014/main" id="{225F1BB8-2601-EFE3-8017-E62F0BA91BE8}"/>
                  </a:ext>
                </a:extLst>
              </p:cNvPr>
              <p:cNvSpPr/>
              <p:nvPr/>
            </p:nvSpPr>
            <p:spPr>
              <a:xfrm>
                <a:off x="5534367" y="2270418"/>
                <a:ext cx="524843" cy="13933"/>
              </a:xfrm>
              <a:custGeom>
                <a:avLst/>
                <a:gdLst/>
                <a:ahLst/>
                <a:cxnLst/>
                <a:rect l="l" t="t" r="r" b="b"/>
                <a:pathLst>
                  <a:path w="23919" h="635" extrusionOk="0">
                    <a:moveTo>
                      <a:pt x="1" y="1"/>
                    </a:moveTo>
                    <a:lnTo>
                      <a:pt x="1" y="635"/>
                    </a:lnTo>
                    <a:lnTo>
                      <a:pt x="23918" y="635"/>
                    </a:lnTo>
                    <a:lnTo>
                      <a:pt x="2391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1292;p50">
                <a:extLst>
                  <a:ext uri="{FF2B5EF4-FFF2-40B4-BE49-F238E27FC236}">
                    <a16:creationId xmlns:a16="http://schemas.microsoft.com/office/drawing/2014/main" id="{F65A6ECE-08CC-9A9D-DA24-E5681BAAC844}"/>
                  </a:ext>
                </a:extLst>
              </p:cNvPr>
              <p:cNvSpPr/>
              <p:nvPr/>
            </p:nvSpPr>
            <p:spPr>
              <a:xfrm>
                <a:off x="5534367" y="2309212"/>
                <a:ext cx="66639" cy="13933"/>
              </a:xfrm>
              <a:custGeom>
                <a:avLst/>
                <a:gdLst/>
                <a:ahLst/>
                <a:cxnLst/>
                <a:rect l="l" t="t" r="r" b="b"/>
                <a:pathLst>
                  <a:path w="3037" h="635" extrusionOk="0">
                    <a:moveTo>
                      <a:pt x="1" y="1"/>
                    </a:moveTo>
                    <a:lnTo>
                      <a:pt x="1" y="635"/>
                    </a:lnTo>
                    <a:lnTo>
                      <a:pt x="3036" y="635"/>
                    </a:lnTo>
                    <a:lnTo>
                      <a:pt x="3036"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1293;p50">
                <a:extLst>
                  <a:ext uri="{FF2B5EF4-FFF2-40B4-BE49-F238E27FC236}">
                    <a16:creationId xmlns:a16="http://schemas.microsoft.com/office/drawing/2014/main" id="{49E1DE76-F56B-69D3-02CF-1440BB7C2645}"/>
                  </a:ext>
                </a:extLst>
              </p:cNvPr>
              <p:cNvSpPr/>
              <p:nvPr/>
            </p:nvSpPr>
            <p:spPr>
              <a:xfrm>
                <a:off x="5534367" y="2348007"/>
                <a:ext cx="66639" cy="13933"/>
              </a:xfrm>
              <a:custGeom>
                <a:avLst/>
                <a:gdLst/>
                <a:ahLst/>
                <a:cxnLst/>
                <a:rect l="l" t="t" r="r" b="b"/>
                <a:pathLst>
                  <a:path w="3037" h="635" extrusionOk="0">
                    <a:moveTo>
                      <a:pt x="1" y="1"/>
                    </a:moveTo>
                    <a:lnTo>
                      <a:pt x="1" y="635"/>
                    </a:lnTo>
                    <a:lnTo>
                      <a:pt x="3036" y="635"/>
                    </a:lnTo>
                    <a:lnTo>
                      <a:pt x="3036"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7" name="Google Shape;1294;p50">
              <a:extLst>
                <a:ext uri="{FF2B5EF4-FFF2-40B4-BE49-F238E27FC236}">
                  <a16:creationId xmlns:a16="http://schemas.microsoft.com/office/drawing/2014/main" id="{D4E6EEF9-C892-BE03-DA1C-FAED3796E89E}"/>
                </a:ext>
              </a:extLst>
            </p:cNvPr>
            <p:cNvGrpSpPr/>
            <p:nvPr/>
          </p:nvGrpSpPr>
          <p:grpSpPr>
            <a:xfrm>
              <a:off x="4825244" y="2630021"/>
              <a:ext cx="1440350" cy="1747896"/>
              <a:chOff x="4825244" y="2630021"/>
              <a:chExt cx="1440350" cy="1747896"/>
            </a:xfrm>
          </p:grpSpPr>
          <p:sp>
            <p:nvSpPr>
              <p:cNvPr id="58" name="Google Shape;1295;p50">
                <a:extLst>
                  <a:ext uri="{FF2B5EF4-FFF2-40B4-BE49-F238E27FC236}">
                    <a16:creationId xmlns:a16="http://schemas.microsoft.com/office/drawing/2014/main" id="{0D24BA19-845B-0ECB-2571-753C56824B66}"/>
                  </a:ext>
                </a:extLst>
              </p:cNvPr>
              <p:cNvSpPr/>
              <p:nvPr/>
            </p:nvSpPr>
            <p:spPr>
              <a:xfrm>
                <a:off x="5423989" y="3049408"/>
                <a:ext cx="297913" cy="649257"/>
              </a:xfrm>
              <a:custGeom>
                <a:avLst/>
                <a:gdLst/>
                <a:ahLst/>
                <a:cxnLst/>
                <a:rect l="l" t="t" r="r" b="b"/>
                <a:pathLst>
                  <a:path w="13577" h="29589" extrusionOk="0">
                    <a:moveTo>
                      <a:pt x="6438" y="1"/>
                    </a:moveTo>
                    <a:cubicBezTo>
                      <a:pt x="6438" y="1"/>
                      <a:pt x="0" y="17080"/>
                      <a:pt x="2769" y="23017"/>
                    </a:cubicBezTo>
                    <a:cubicBezTo>
                      <a:pt x="5537" y="28955"/>
                      <a:pt x="9207" y="29589"/>
                      <a:pt x="9207" y="29589"/>
                    </a:cubicBezTo>
                    <a:lnTo>
                      <a:pt x="13576" y="24485"/>
                    </a:lnTo>
                    <a:cubicBezTo>
                      <a:pt x="13576" y="24485"/>
                      <a:pt x="10441" y="22617"/>
                      <a:pt x="9707" y="20315"/>
                    </a:cubicBezTo>
                    <a:cubicBezTo>
                      <a:pt x="8973" y="18014"/>
                      <a:pt x="10341" y="3103"/>
                      <a:pt x="643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296;p50">
                <a:extLst>
                  <a:ext uri="{FF2B5EF4-FFF2-40B4-BE49-F238E27FC236}">
                    <a16:creationId xmlns:a16="http://schemas.microsoft.com/office/drawing/2014/main" id="{DD00EC05-B50D-562F-8EAD-1990B49708A1}"/>
                  </a:ext>
                </a:extLst>
              </p:cNvPr>
              <p:cNvSpPr/>
              <p:nvPr/>
            </p:nvSpPr>
            <p:spPr>
              <a:xfrm>
                <a:off x="4946037" y="3702834"/>
                <a:ext cx="1294805" cy="506389"/>
              </a:xfrm>
              <a:custGeom>
                <a:avLst/>
                <a:gdLst/>
                <a:ahLst/>
                <a:cxnLst/>
                <a:rect l="l" t="t" r="r" b="b"/>
                <a:pathLst>
                  <a:path w="59009" h="23078" extrusionOk="0">
                    <a:moveTo>
                      <a:pt x="43568" y="1"/>
                    </a:moveTo>
                    <a:cubicBezTo>
                      <a:pt x="34628" y="1"/>
                      <a:pt x="24084" y="2945"/>
                      <a:pt x="24084" y="2945"/>
                    </a:cubicBezTo>
                    <a:lnTo>
                      <a:pt x="4036" y="4346"/>
                    </a:lnTo>
                    <a:cubicBezTo>
                      <a:pt x="1" y="13458"/>
                      <a:pt x="5363" y="23078"/>
                      <a:pt x="18635" y="23078"/>
                    </a:cubicBezTo>
                    <a:cubicBezTo>
                      <a:pt x="18968" y="23078"/>
                      <a:pt x="19305" y="23072"/>
                      <a:pt x="19647" y="23060"/>
                    </a:cubicBezTo>
                    <a:cubicBezTo>
                      <a:pt x="33691" y="22559"/>
                      <a:pt x="59009" y="14754"/>
                      <a:pt x="55506" y="4947"/>
                    </a:cubicBezTo>
                    <a:cubicBezTo>
                      <a:pt x="54168" y="1163"/>
                      <a:pt x="49184" y="1"/>
                      <a:pt x="43568" y="1"/>
                    </a:cubicBezTo>
                    <a:close/>
                  </a:path>
                </a:pathLst>
              </a:custGeom>
              <a:solidFill>
                <a:srgbClr val="80ED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297;p50">
                <a:extLst>
                  <a:ext uri="{FF2B5EF4-FFF2-40B4-BE49-F238E27FC236}">
                    <a16:creationId xmlns:a16="http://schemas.microsoft.com/office/drawing/2014/main" id="{8E8BE1DF-AC85-1E50-B4AC-604CAC7F7490}"/>
                  </a:ext>
                </a:extLst>
              </p:cNvPr>
              <p:cNvSpPr/>
              <p:nvPr/>
            </p:nvSpPr>
            <p:spPr>
              <a:xfrm>
                <a:off x="4946037" y="3702834"/>
                <a:ext cx="1294805" cy="506389"/>
              </a:xfrm>
              <a:custGeom>
                <a:avLst/>
                <a:gdLst/>
                <a:ahLst/>
                <a:cxnLst/>
                <a:rect l="l" t="t" r="r" b="b"/>
                <a:pathLst>
                  <a:path w="59009" h="23078" extrusionOk="0">
                    <a:moveTo>
                      <a:pt x="43568" y="1"/>
                    </a:moveTo>
                    <a:cubicBezTo>
                      <a:pt x="34628" y="1"/>
                      <a:pt x="24084" y="2945"/>
                      <a:pt x="24084" y="2945"/>
                    </a:cubicBezTo>
                    <a:lnTo>
                      <a:pt x="4036" y="4346"/>
                    </a:lnTo>
                    <a:cubicBezTo>
                      <a:pt x="1" y="13458"/>
                      <a:pt x="5363" y="23078"/>
                      <a:pt x="18635" y="23078"/>
                    </a:cubicBezTo>
                    <a:cubicBezTo>
                      <a:pt x="18968" y="23078"/>
                      <a:pt x="19305" y="23072"/>
                      <a:pt x="19647" y="23060"/>
                    </a:cubicBezTo>
                    <a:cubicBezTo>
                      <a:pt x="33691" y="22559"/>
                      <a:pt x="59009" y="14754"/>
                      <a:pt x="55506" y="4947"/>
                    </a:cubicBezTo>
                    <a:cubicBezTo>
                      <a:pt x="54168" y="1163"/>
                      <a:pt x="49184" y="1"/>
                      <a:pt x="4356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298;p50">
                <a:extLst>
                  <a:ext uri="{FF2B5EF4-FFF2-40B4-BE49-F238E27FC236}">
                    <a16:creationId xmlns:a16="http://schemas.microsoft.com/office/drawing/2014/main" id="{F7B05D78-CEC4-0F53-A992-1F2723DAD94B}"/>
                  </a:ext>
                </a:extLst>
              </p:cNvPr>
              <p:cNvSpPr/>
              <p:nvPr/>
            </p:nvSpPr>
            <p:spPr>
              <a:xfrm>
                <a:off x="5438624" y="4017029"/>
                <a:ext cx="215936" cy="177164"/>
              </a:xfrm>
              <a:custGeom>
                <a:avLst/>
                <a:gdLst/>
                <a:ahLst/>
                <a:cxnLst/>
                <a:rect l="l" t="t" r="r" b="b"/>
                <a:pathLst>
                  <a:path w="9841" h="8074" extrusionOk="0">
                    <a:moveTo>
                      <a:pt x="7305" y="1"/>
                    </a:moveTo>
                    <a:lnTo>
                      <a:pt x="2369" y="3637"/>
                    </a:lnTo>
                    <a:lnTo>
                      <a:pt x="0" y="5371"/>
                    </a:lnTo>
                    <a:lnTo>
                      <a:pt x="1568" y="8073"/>
                    </a:lnTo>
                    <a:lnTo>
                      <a:pt x="3970" y="6772"/>
                    </a:lnTo>
                    <a:lnTo>
                      <a:pt x="9841" y="3537"/>
                    </a:lnTo>
                    <a:lnTo>
                      <a:pt x="7305" y="1"/>
                    </a:ln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299;p50">
                <a:extLst>
                  <a:ext uri="{FF2B5EF4-FFF2-40B4-BE49-F238E27FC236}">
                    <a16:creationId xmlns:a16="http://schemas.microsoft.com/office/drawing/2014/main" id="{7392E900-8BF1-D8DA-E187-3B681B1AC472}"/>
                  </a:ext>
                </a:extLst>
              </p:cNvPr>
              <p:cNvSpPr/>
              <p:nvPr/>
            </p:nvSpPr>
            <p:spPr>
              <a:xfrm>
                <a:off x="5337601" y="4115704"/>
                <a:ext cx="153729" cy="262213"/>
              </a:xfrm>
              <a:custGeom>
                <a:avLst/>
                <a:gdLst/>
                <a:ahLst/>
                <a:cxnLst/>
                <a:rect l="l" t="t" r="r" b="b"/>
                <a:pathLst>
                  <a:path w="7006" h="11950" extrusionOk="0">
                    <a:moveTo>
                      <a:pt x="5101" y="1"/>
                    </a:moveTo>
                    <a:cubicBezTo>
                      <a:pt x="5048" y="1"/>
                      <a:pt x="4993" y="13"/>
                      <a:pt x="4938" y="41"/>
                    </a:cubicBezTo>
                    <a:lnTo>
                      <a:pt x="3337" y="841"/>
                    </a:lnTo>
                    <a:cubicBezTo>
                      <a:pt x="3337" y="841"/>
                      <a:pt x="1102" y="1742"/>
                      <a:pt x="835" y="2476"/>
                    </a:cubicBezTo>
                    <a:cubicBezTo>
                      <a:pt x="1" y="4577"/>
                      <a:pt x="3136" y="11949"/>
                      <a:pt x="4104" y="11949"/>
                    </a:cubicBezTo>
                    <a:cubicBezTo>
                      <a:pt x="4437" y="11949"/>
                      <a:pt x="4671" y="11415"/>
                      <a:pt x="4704" y="11048"/>
                    </a:cubicBezTo>
                    <a:cubicBezTo>
                      <a:pt x="4871" y="9948"/>
                      <a:pt x="4904" y="7146"/>
                      <a:pt x="5038" y="6212"/>
                    </a:cubicBezTo>
                    <a:cubicBezTo>
                      <a:pt x="5205" y="5111"/>
                      <a:pt x="6305" y="4277"/>
                      <a:pt x="6806" y="3943"/>
                    </a:cubicBezTo>
                    <a:cubicBezTo>
                      <a:pt x="6939" y="3843"/>
                      <a:pt x="7006" y="3643"/>
                      <a:pt x="6906" y="3510"/>
                    </a:cubicBezTo>
                    <a:lnTo>
                      <a:pt x="5438" y="207"/>
                    </a:lnTo>
                    <a:cubicBezTo>
                      <a:pt x="5366" y="86"/>
                      <a:pt x="5240" y="1"/>
                      <a:pt x="510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300;p50">
                <a:extLst>
                  <a:ext uri="{FF2B5EF4-FFF2-40B4-BE49-F238E27FC236}">
                    <a16:creationId xmlns:a16="http://schemas.microsoft.com/office/drawing/2014/main" id="{5C4A1576-5B08-1C6C-23DC-BBA544E6027B}"/>
                  </a:ext>
                </a:extLst>
              </p:cNvPr>
              <p:cNvSpPr/>
              <p:nvPr/>
            </p:nvSpPr>
            <p:spPr>
              <a:xfrm>
                <a:off x="5823628" y="4060233"/>
                <a:ext cx="215212" cy="126630"/>
              </a:xfrm>
              <a:custGeom>
                <a:avLst/>
                <a:gdLst/>
                <a:ahLst/>
                <a:cxnLst/>
                <a:rect l="l" t="t" r="r" b="b"/>
                <a:pathLst>
                  <a:path w="9808" h="5771" extrusionOk="0">
                    <a:moveTo>
                      <a:pt x="767" y="0"/>
                    </a:moveTo>
                    <a:lnTo>
                      <a:pt x="0" y="4270"/>
                    </a:lnTo>
                    <a:lnTo>
                      <a:pt x="6038" y="5271"/>
                    </a:lnTo>
                    <a:lnTo>
                      <a:pt x="8940" y="5771"/>
                    </a:lnTo>
                    <a:lnTo>
                      <a:pt x="9807" y="2769"/>
                    </a:lnTo>
                    <a:lnTo>
                      <a:pt x="7172" y="1968"/>
                    </a:lnTo>
                    <a:lnTo>
                      <a:pt x="767" y="0"/>
                    </a:ln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 name="Google Shape;1301;p50">
                <a:extLst>
                  <a:ext uri="{FF2B5EF4-FFF2-40B4-BE49-F238E27FC236}">
                    <a16:creationId xmlns:a16="http://schemas.microsoft.com/office/drawing/2014/main" id="{163B7171-37EA-5378-A33A-EB4DD083929D}"/>
                  </a:ext>
                </a:extLst>
              </p:cNvPr>
              <p:cNvSpPr/>
              <p:nvPr/>
            </p:nvSpPr>
            <p:spPr>
              <a:xfrm>
                <a:off x="5995613" y="4022448"/>
                <a:ext cx="220347" cy="200818"/>
              </a:xfrm>
              <a:custGeom>
                <a:avLst/>
                <a:gdLst/>
                <a:ahLst/>
                <a:cxnLst/>
                <a:rect l="l" t="t" r="r" b="b"/>
                <a:pathLst>
                  <a:path w="10042" h="9152" extrusionOk="0">
                    <a:moveTo>
                      <a:pt x="9066" y="1"/>
                    </a:moveTo>
                    <a:cubicBezTo>
                      <a:pt x="8807" y="1"/>
                      <a:pt x="8488" y="152"/>
                      <a:pt x="8307" y="288"/>
                    </a:cubicBezTo>
                    <a:cubicBezTo>
                      <a:pt x="7406" y="955"/>
                      <a:pt x="5371" y="2923"/>
                      <a:pt x="4604" y="3457"/>
                    </a:cubicBezTo>
                    <a:cubicBezTo>
                      <a:pt x="4123" y="3795"/>
                      <a:pt x="3519" y="3896"/>
                      <a:pt x="2968" y="3896"/>
                    </a:cubicBezTo>
                    <a:cubicBezTo>
                      <a:pt x="2488" y="3896"/>
                      <a:pt x="2049" y="3819"/>
                      <a:pt x="1769" y="3757"/>
                    </a:cubicBezTo>
                    <a:cubicBezTo>
                      <a:pt x="1747" y="3753"/>
                      <a:pt x="1726" y="3750"/>
                      <a:pt x="1704" y="3750"/>
                    </a:cubicBezTo>
                    <a:cubicBezTo>
                      <a:pt x="1561" y="3750"/>
                      <a:pt x="1427" y="3845"/>
                      <a:pt x="1369" y="3990"/>
                    </a:cubicBezTo>
                    <a:lnTo>
                      <a:pt x="68" y="7359"/>
                    </a:lnTo>
                    <a:cubicBezTo>
                      <a:pt x="1" y="7560"/>
                      <a:pt x="68" y="7760"/>
                      <a:pt x="268" y="7826"/>
                    </a:cubicBezTo>
                    <a:lnTo>
                      <a:pt x="1969" y="8427"/>
                    </a:lnTo>
                    <a:cubicBezTo>
                      <a:pt x="1969" y="8427"/>
                      <a:pt x="3619" y="9152"/>
                      <a:pt x="4517" y="9152"/>
                    </a:cubicBezTo>
                    <a:cubicBezTo>
                      <a:pt x="4656" y="9152"/>
                      <a:pt x="4777" y="9134"/>
                      <a:pt x="4871" y="9094"/>
                    </a:cubicBezTo>
                    <a:cubicBezTo>
                      <a:pt x="6973" y="8160"/>
                      <a:pt x="10041" y="821"/>
                      <a:pt x="9374" y="121"/>
                    </a:cubicBezTo>
                    <a:cubicBezTo>
                      <a:pt x="9299" y="35"/>
                      <a:pt x="9189" y="1"/>
                      <a:pt x="906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0" name="Google Shape;1302;p50">
                <a:extLst>
                  <a:ext uri="{FF2B5EF4-FFF2-40B4-BE49-F238E27FC236}">
                    <a16:creationId xmlns:a16="http://schemas.microsoft.com/office/drawing/2014/main" id="{E679981D-505B-6A30-DC08-175B0F2A1489}"/>
                  </a:ext>
                </a:extLst>
              </p:cNvPr>
              <p:cNvSpPr/>
              <p:nvPr/>
            </p:nvSpPr>
            <p:spPr>
              <a:xfrm>
                <a:off x="5017021" y="3773138"/>
                <a:ext cx="941289" cy="425443"/>
              </a:xfrm>
              <a:custGeom>
                <a:avLst/>
                <a:gdLst/>
                <a:ahLst/>
                <a:cxnLst/>
                <a:rect l="l" t="t" r="r" b="b"/>
                <a:pathLst>
                  <a:path w="42898" h="19389" extrusionOk="0">
                    <a:moveTo>
                      <a:pt x="9589" y="0"/>
                    </a:moveTo>
                    <a:cubicBezTo>
                      <a:pt x="9470" y="0"/>
                      <a:pt x="9354" y="3"/>
                      <a:pt x="9240" y="8"/>
                    </a:cubicBezTo>
                    <a:cubicBezTo>
                      <a:pt x="734" y="408"/>
                      <a:pt x="0" y="8848"/>
                      <a:pt x="3503" y="13551"/>
                    </a:cubicBezTo>
                    <a:cubicBezTo>
                      <a:pt x="7005" y="18221"/>
                      <a:pt x="13510" y="19389"/>
                      <a:pt x="13510" y="19389"/>
                    </a:cubicBezTo>
                    <a:cubicBezTo>
                      <a:pt x="13510" y="19389"/>
                      <a:pt x="9107" y="13117"/>
                      <a:pt x="9741" y="11383"/>
                    </a:cubicBezTo>
                    <a:cubicBezTo>
                      <a:pt x="9822" y="11160"/>
                      <a:pt x="9934" y="11062"/>
                      <a:pt x="10066" y="11062"/>
                    </a:cubicBezTo>
                    <a:cubicBezTo>
                      <a:pt x="10961" y="11062"/>
                      <a:pt x="12810" y="15519"/>
                      <a:pt x="12810" y="15519"/>
                    </a:cubicBezTo>
                    <a:cubicBezTo>
                      <a:pt x="12810" y="15519"/>
                      <a:pt x="28387" y="17587"/>
                      <a:pt x="41964" y="18721"/>
                    </a:cubicBezTo>
                    <a:lnTo>
                      <a:pt x="42898" y="14452"/>
                    </a:lnTo>
                    <a:cubicBezTo>
                      <a:pt x="42898" y="14452"/>
                      <a:pt x="18411" y="0"/>
                      <a:pt x="958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1" name="Google Shape;1303;p50">
                <a:extLst>
                  <a:ext uri="{FF2B5EF4-FFF2-40B4-BE49-F238E27FC236}">
                    <a16:creationId xmlns:a16="http://schemas.microsoft.com/office/drawing/2014/main" id="{A17CD2F1-7E4E-63C6-104B-167B5636E297}"/>
                  </a:ext>
                </a:extLst>
              </p:cNvPr>
              <p:cNvSpPr/>
              <p:nvPr/>
            </p:nvSpPr>
            <p:spPr>
              <a:xfrm>
                <a:off x="4963591" y="2991041"/>
                <a:ext cx="601663" cy="930867"/>
              </a:xfrm>
              <a:custGeom>
                <a:avLst/>
                <a:gdLst/>
                <a:ahLst/>
                <a:cxnLst/>
                <a:rect l="l" t="t" r="r" b="b"/>
                <a:pathLst>
                  <a:path w="27420" h="42423" extrusionOk="0">
                    <a:moveTo>
                      <a:pt x="14745" y="0"/>
                    </a:moveTo>
                    <a:cubicBezTo>
                      <a:pt x="11593" y="0"/>
                      <a:pt x="8284" y="360"/>
                      <a:pt x="5304" y="1226"/>
                    </a:cubicBezTo>
                    <a:cubicBezTo>
                      <a:pt x="5304" y="1226"/>
                      <a:pt x="0" y="20941"/>
                      <a:pt x="634" y="42423"/>
                    </a:cubicBezTo>
                    <a:lnTo>
                      <a:pt x="26586" y="37986"/>
                    </a:lnTo>
                    <a:cubicBezTo>
                      <a:pt x="22016" y="29246"/>
                      <a:pt x="23484" y="15904"/>
                      <a:pt x="27420" y="2661"/>
                    </a:cubicBezTo>
                    <a:cubicBezTo>
                      <a:pt x="25637" y="1178"/>
                      <a:pt x="20449" y="0"/>
                      <a:pt x="14745"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2" name="Google Shape;1304;p50">
                <a:extLst>
                  <a:ext uri="{FF2B5EF4-FFF2-40B4-BE49-F238E27FC236}">
                    <a16:creationId xmlns:a16="http://schemas.microsoft.com/office/drawing/2014/main" id="{9C5C7D37-47DC-3CE0-7D4D-81E97EE94A5E}"/>
                  </a:ext>
                </a:extLst>
              </p:cNvPr>
              <p:cNvSpPr/>
              <p:nvPr/>
            </p:nvSpPr>
            <p:spPr>
              <a:xfrm>
                <a:off x="5202194" y="2864236"/>
                <a:ext cx="213018" cy="232042"/>
              </a:xfrm>
              <a:custGeom>
                <a:avLst/>
                <a:gdLst/>
                <a:ahLst/>
                <a:cxnLst/>
                <a:rect l="l" t="t" r="r" b="b"/>
                <a:pathLst>
                  <a:path w="9708" h="10575" extrusionOk="0">
                    <a:moveTo>
                      <a:pt x="4804" y="0"/>
                    </a:moveTo>
                    <a:cubicBezTo>
                      <a:pt x="4804" y="0"/>
                      <a:pt x="4804" y="5071"/>
                      <a:pt x="1" y="6739"/>
                    </a:cubicBezTo>
                    <a:cubicBezTo>
                      <a:pt x="1" y="6739"/>
                      <a:pt x="2403" y="10575"/>
                      <a:pt x="6038" y="10575"/>
                    </a:cubicBezTo>
                    <a:cubicBezTo>
                      <a:pt x="9708" y="10575"/>
                      <a:pt x="9307" y="8206"/>
                      <a:pt x="9307" y="8206"/>
                    </a:cubicBezTo>
                    <a:cubicBezTo>
                      <a:pt x="9141" y="8106"/>
                      <a:pt x="8974" y="8006"/>
                      <a:pt x="8840" y="7873"/>
                    </a:cubicBezTo>
                    <a:cubicBezTo>
                      <a:pt x="8140" y="7272"/>
                      <a:pt x="7106" y="5938"/>
                      <a:pt x="9307" y="4404"/>
                    </a:cubicBezTo>
                    <a:lnTo>
                      <a:pt x="6672" y="1802"/>
                    </a:lnTo>
                    <a:lnTo>
                      <a:pt x="4804" y="0"/>
                    </a:ln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3" name="Google Shape;1305;p50">
                <a:extLst>
                  <a:ext uri="{FF2B5EF4-FFF2-40B4-BE49-F238E27FC236}">
                    <a16:creationId xmlns:a16="http://schemas.microsoft.com/office/drawing/2014/main" id="{BFB5AE16-03D3-3F92-F84E-24519E0EF05F}"/>
                  </a:ext>
                </a:extLst>
              </p:cNvPr>
              <p:cNvSpPr/>
              <p:nvPr/>
            </p:nvSpPr>
            <p:spPr>
              <a:xfrm>
                <a:off x="5297863" y="2900836"/>
                <a:ext cx="108571" cy="136746"/>
              </a:xfrm>
              <a:custGeom>
                <a:avLst/>
                <a:gdLst/>
                <a:ahLst/>
                <a:cxnLst/>
                <a:rect l="l" t="t" r="r" b="b"/>
                <a:pathLst>
                  <a:path w="4948" h="6232" extrusionOk="0">
                    <a:moveTo>
                      <a:pt x="311" y="0"/>
                    </a:moveTo>
                    <a:cubicBezTo>
                      <a:pt x="311" y="0"/>
                      <a:pt x="1" y="6231"/>
                      <a:pt x="4013" y="6231"/>
                    </a:cubicBezTo>
                    <a:cubicBezTo>
                      <a:pt x="4163" y="6231"/>
                      <a:pt x="4318" y="6223"/>
                      <a:pt x="4480" y="6205"/>
                    </a:cubicBezTo>
                    <a:cubicBezTo>
                      <a:pt x="3780" y="5604"/>
                      <a:pt x="2746" y="4270"/>
                      <a:pt x="4947" y="2736"/>
                    </a:cubicBezTo>
                    <a:lnTo>
                      <a:pt x="2312" y="134"/>
                    </a:lnTo>
                    <a:cubicBezTo>
                      <a:pt x="1645" y="34"/>
                      <a:pt x="978" y="0"/>
                      <a:pt x="311" y="0"/>
                    </a:cubicBezTo>
                    <a:close/>
                  </a:path>
                </a:pathLst>
              </a:custGeom>
              <a:solidFill>
                <a:srgbClr val="DD9E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4" name="Google Shape;1306;p50">
                <a:extLst>
                  <a:ext uri="{FF2B5EF4-FFF2-40B4-BE49-F238E27FC236}">
                    <a16:creationId xmlns:a16="http://schemas.microsoft.com/office/drawing/2014/main" id="{BF91E1E3-34EE-B0F1-B91D-3B64F5E1484A}"/>
                  </a:ext>
                </a:extLst>
              </p:cNvPr>
              <p:cNvSpPr/>
              <p:nvPr/>
            </p:nvSpPr>
            <p:spPr>
              <a:xfrm>
                <a:off x="5435684" y="2739032"/>
                <a:ext cx="128122" cy="145720"/>
              </a:xfrm>
              <a:custGeom>
                <a:avLst/>
                <a:gdLst/>
                <a:ahLst/>
                <a:cxnLst/>
                <a:rect l="l" t="t" r="r" b="b"/>
                <a:pathLst>
                  <a:path w="5839" h="6641" extrusionOk="0">
                    <a:moveTo>
                      <a:pt x="3755" y="0"/>
                    </a:moveTo>
                    <a:cubicBezTo>
                      <a:pt x="3193" y="0"/>
                      <a:pt x="2554" y="335"/>
                      <a:pt x="1702" y="703"/>
                    </a:cubicBezTo>
                    <a:cubicBezTo>
                      <a:pt x="1" y="1403"/>
                      <a:pt x="334" y="3238"/>
                      <a:pt x="3136" y="6640"/>
                    </a:cubicBezTo>
                    <a:cubicBezTo>
                      <a:pt x="4871" y="5139"/>
                      <a:pt x="5838" y="1737"/>
                      <a:pt x="4904" y="636"/>
                    </a:cubicBezTo>
                    <a:cubicBezTo>
                      <a:pt x="4527" y="175"/>
                      <a:pt x="4161" y="0"/>
                      <a:pt x="3755" y="0"/>
                    </a:cubicBezTo>
                    <a:close/>
                  </a:path>
                </a:pathLst>
              </a:custGeom>
              <a:solidFill>
                <a:srgbClr val="EFEFE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5" name="Google Shape;1307;p50">
                <a:extLst>
                  <a:ext uri="{FF2B5EF4-FFF2-40B4-BE49-F238E27FC236}">
                    <a16:creationId xmlns:a16="http://schemas.microsoft.com/office/drawing/2014/main" id="{0A4199A6-D101-FCC4-A5D5-E59D674A176B}"/>
                  </a:ext>
                </a:extLst>
              </p:cNvPr>
              <p:cNvSpPr/>
              <p:nvPr/>
            </p:nvSpPr>
            <p:spPr>
              <a:xfrm>
                <a:off x="5295164" y="2690627"/>
                <a:ext cx="259843" cy="321282"/>
              </a:xfrm>
              <a:custGeom>
                <a:avLst/>
                <a:gdLst/>
                <a:ahLst/>
                <a:cxnLst/>
                <a:rect l="l" t="t" r="r" b="b"/>
                <a:pathLst>
                  <a:path w="11842" h="14642" extrusionOk="0">
                    <a:moveTo>
                      <a:pt x="6158" y="0"/>
                    </a:moveTo>
                    <a:cubicBezTo>
                      <a:pt x="3780" y="0"/>
                      <a:pt x="1536" y="1686"/>
                      <a:pt x="1134" y="4310"/>
                    </a:cubicBezTo>
                    <a:cubicBezTo>
                      <a:pt x="534" y="8012"/>
                      <a:pt x="0" y="10114"/>
                      <a:pt x="1401" y="12382"/>
                    </a:cubicBezTo>
                    <a:lnTo>
                      <a:pt x="1435" y="12416"/>
                    </a:lnTo>
                    <a:cubicBezTo>
                      <a:pt x="2398" y="13936"/>
                      <a:pt x="3912" y="14642"/>
                      <a:pt x="5437" y="14642"/>
                    </a:cubicBezTo>
                    <a:cubicBezTo>
                      <a:pt x="7290" y="14642"/>
                      <a:pt x="9159" y="13600"/>
                      <a:pt x="10074" y="11715"/>
                    </a:cubicBezTo>
                    <a:cubicBezTo>
                      <a:pt x="10274" y="11281"/>
                      <a:pt x="10474" y="10848"/>
                      <a:pt x="10608" y="10414"/>
                    </a:cubicBezTo>
                    <a:cubicBezTo>
                      <a:pt x="11675" y="7245"/>
                      <a:pt x="11842" y="2875"/>
                      <a:pt x="9040" y="907"/>
                    </a:cubicBezTo>
                    <a:cubicBezTo>
                      <a:pt x="8136" y="285"/>
                      <a:pt x="7136" y="0"/>
                      <a:pt x="6158" y="0"/>
                    </a:cubicBez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6" name="Google Shape;1308;p50">
                <a:extLst>
                  <a:ext uri="{FF2B5EF4-FFF2-40B4-BE49-F238E27FC236}">
                    <a16:creationId xmlns:a16="http://schemas.microsoft.com/office/drawing/2014/main" id="{DEA394FE-B434-BE08-43C5-73A5870EDFBA}"/>
                  </a:ext>
                </a:extLst>
              </p:cNvPr>
              <p:cNvSpPr/>
              <p:nvPr/>
            </p:nvSpPr>
            <p:spPr>
              <a:xfrm>
                <a:off x="5432020" y="2823905"/>
                <a:ext cx="18322" cy="23808"/>
              </a:xfrm>
              <a:custGeom>
                <a:avLst/>
                <a:gdLst/>
                <a:ahLst/>
                <a:cxnLst/>
                <a:rect l="l" t="t" r="r" b="b"/>
                <a:pathLst>
                  <a:path w="835" h="1085" extrusionOk="0">
                    <a:moveTo>
                      <a:pt x="498" y="0"/>
                    </a:moveTo>
                    <a:cubicBezTo>
                      <a:pt x="339" y="0"/>
                      <a:pt x="160" y="192"/>
                      <a:pt x="68" y="471"/>
                    </a:cubicBezTo>
                    <a:cubicBezTo>
                      <a:pt x="1" y="771"/>
                      <a:pt x="101" y="1038"/>
                      <a:pt x="301" y="1071"/>
                    </a:cubicBezTo>
                    <a:cubicBezTo>
                      <a:pt x="327" y="1080"/>
                      <a:pt x="354" y="1084"/>
                      <a:pt x="381" y="1084"/>
                    </a:cubicBezTo>
                    <a:cubicBezTo>
                      <a:pt x="559" y="1084"/>
                      <a:pt x="739" y="899"/>
                      <a:pt x="768" y="638"/>
                    </a:cubicBezTo>
                    <a:cubicBezTo>
                      <a:pt x="835" y="337"/>
                      <a:pt x="735" y="70"/>
                      <a:pt x="535" y="4"/>
                    </a:cubicBezTo>
                    <a:cubicBezTo>
                      <a:pt x="523" y="1"/>
                      <a:pt x="510" y="0"/>
                      <a:pt x="49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7" name="Google Shape;1309;p50">
                <a:extLst>
                  <a:ext uri="{FF2B5EF4-FFF2-40B4-BE49-F238E27FC236}">
                    <a16:creationId xmlns:a16="http://schemas.microsoft.com/office/drawing/2014/main" id="{DCC6011A-37FA-1398-CCC5-DBC316EA13A2}"/>
                  </a:ext>
                </a:extLst>
              </p:cNvPr>
              <p:cNvSpPr/>
              <p:nvPr/>
            </p:nvSpPr>
            <p:spPr>
              <a:xfrm>
                <a:off x="5505966" y="2840735"/>
                <a:ext cx="18300" cy="23588"/>
              </a:xfrm>
              <a:custGeom>
                <a:avLst/>
                <a:gdLst/>
                <a:ahLst/>
                <a:cxnLst/>
                <a:rect l="l" t="t" r="r" b="b"/>
                <a:pathLst>
                  <a:path w="834" h="1075" extrusionOk="0">
                    <a:moveTo>
                      <a:pt x="490" y="0"/>
                    </a:moveTo>
                    <a:cubicBezTo>
                      <a:pt x="305" y="0"/>
                      <a:pt x="129" y="193"/>
                      <a:pt x="67" y="471"/>
                    </a:cubicBezTo>
                    <a:cubicBezTo>
                      <a:pt x="0" y="738"/>
                      <a:pt x="100" y="1038"/>
                      <a:pt x="300" y="1071"/>
                    </a:cubicBezTo>
                    <a:cubicBezTo>
                      <a:pt x="315" y="1074"/>
                      <a:pt x="329" y="1075"/>
                      <a:pt x="344" y="1075"/>
                    </a:cubicBezTo>
                    <a:cubicBezTo>
                      <a:pt x="529" y="1075"/>
                      <a:pt x="705" y="883"/>
                      <a:pt x="767" y="604"/>
                    </a:cubicBezTo>
                    <a:cubicBezTo>
                      <a:pt x="834" y="304"/>
                      <a:pt x="734" y="37"/>
                      <a:pt x="534" y="4"/>
                    </a:cubicBezTo>
                    <a:cubicBezTo>
                      <a:pt x="519" y="2"/>
                      <a:pt x="505" y="0"/>
                      <a:pt x="4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8" name="Google Shape;1310;p50">
                <a:extLst>
                  <a:ext uri="{FF2B5EF4-FFF2-40B4-BE49-F238E27FC236}">
                    <a16:creationId xmlns:a16="http://schemas.microsoft.com/office/drawing/2014/main" id="{FB7D956B-9A65-37D7-EDCB-9611E191F4FE}"/>
                  </a:ext>
                </a:extLst>
              </p:cNvPr>
              <p:cNvSpPr/>
              <p:nvPr/>
            </p:nvSpPr>
            <p:spPr>
              <a:xfrm>
                <a:off x="5468620" y="2848130"/>
                <a:ext cx="32234" cy="66201"/>
              </a:xfrm>
              <a:custGeom>
                <a:avLst/>
                <a:gdLst/>
                <a:ahLst/>
                <a:cxnLst/>
                <a:rect l="l" t="t" r="r" b="b"/>
                <a:pathLst>
                  <a:path w="1469" h="3017" extrusionOk="0">
                    <a:moveTo>
                      <a:pt x="635" y="1"/>
                    </a:moveTo>
                    <a:lnTo>
                      <a:pt x="1" y="2803"/>
                    </a:lnTo>
                    <a:cubicBezTo>
                      <a:pt x="1" y="2803"/>
                      <a:pt x="413" y="3017"/>
                      <a:pt x="877" y="3017"/>
                    </a:cubicBezTo>
                    <a:cubicBezTo>
                      <a:pt x="1074" y="3017"/>
                      <a:pt x="1280" y="2978"/>
                      <a:pt x="1469" y="2869"/>
                    </a:cubicBezTo>
                    <a:cubicBezTo>
                      <a:pt x="1068" y="1935"/>
                      <a:pt x="768" y="1001"/>
                      <a:pt x="635" y="1"/>
                    </a:cubicBezTo>
                    <a:close/>
                  </a:path>
                </a:pathLst>
              </a:custGeom>
              <a:solidFill>
                <a:srgbClr val="D5874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9" name="Google Shape;1311;p50">
                <a:extLst>
                  <a:ext uri="{FF2B5EF4-FFF2-40B4-BE49-F238E27FC236}">
                    <a16:creationId xmlns:a16="http://schemas.microsoft.com/office/drawing/2014/main" id="{0D9B1BB7-3E86-C578-FDAA-F4E4F65B224B}"/>
                  </a:ext>
                </a:extLst>
              </p:cNvPr>
              <p:cNvSpPr/>
              <p:nvPr/>
            </p:nvSpPr>
            <p:spPr>
              <a:xfrm>
                <a:off x="5415190" y="2789938"/>
                <a:ext cx="38816" cy="16501"/>
              </a:xfrm>
              <a:custGeom>
                <a:avLst/>
                <a:gdLst/>
                <a:ahLst/>
                <a:cxnLst/>
                <a:rect l="l" t="t" r="r" b="b"/>
                <a:pathLst>
                  <a:path w="1769" h="752" extrusionOk="0">
                    <a:moveTo>
                      <a:pt x="1207" y="1"/>
                    </a:moveTo>
                    <a:cubicBezTo>
                      <a:pt x="780" y="1"/>
                      <a:pt x="368" y="151"/>
                      <a:pt x="67" y="451"/>
                    </a:cubicBezTo>
                    <a:cubicBezTo>
                      <a:pt x="1" y="518"/>
                      <a:pt x="1" y="618"/>
                      <a:pt x="67" y="718"/>
                    </a:cubicBezTo>
                    <a:cubicBezTo>
                      <a:pt x="101" y="718"/>
                      <a:pt x="134" y="751"/>
                      <a:pt x="168" y="751"/>
                    </a:cubicBezTo>
                    <a:cubicBezTo>
                      <a:pt x="201" y="751"/>
                      <a:pt x="234" y="718"/>
                      <a:pt x="268" y="684"/>
                    </a:cubicBezTo>
                    <a:cubicBezTo>
                      <a:pt x="553" y="451"/>
                      <a:pt x="900" y="318"/>
                      <a:pt x="1244" y="318"/>
                    </a:cubicBezTo>
                    <a:cubicBezTo>
                      <a:pt x="1342" y="318"/>
                      <a:pt x="1439" y="329"/>
                      <a:pt x="1535" y="351"/>
                    </a:cubicBezTo>
                    <a:cubicBezTo>
                      <a:pt x="1554" y="357"/>
                      <a:pt x="1572" y="360"/>
                      <a:pt x="1590" y="360"/>
                    </a:cubicBezTo>
                    <a:cubicBezTo>
                      <a:pt x="1670" y="360"/>
                      <a:pt x="1741" y="305"/>
                      <a:pt x="1769" y="251"/>
                    </a:cubicBezTo>
                    <a:cubicBezTo>
                      <a:pt x="1769" y="151"/>
                      <a:pt x="1735" y="51"/>
                      <a:pt x="1635" y="51"/>
                    </a:cubicBezTo>
                    <a:cubicBezTo>
                      <a:pt x="1493" y="17"/>
                      <a:pt x="1350" y="1"/>
                      <a:pt x="120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0" name="Google Shape;1312;p50">
                <a:extLst>
                  <a:ext uri="{FF2B5EF4-FFF2-40B4-BE49-F238E27FC236}">
                    <a16:creationId xmlns:a16="http://schemas.microsoft.com/office/drawing/2014/main" id="{62E94554-7FD3-3E20-D54E-FF942282010F}"/>
                  </a:ext>
                </a:extLst>
              </p:cNvPr>
              <p:cNvSpPr/>
              <p:nvPr/>
            </p:nvSpPr>
            <p:spPr>
              <a:xfrm>
                <a:off x="5522796" y="2801019"/>
                <a:ext cx="28569" cy="32497"/>
              </a:xfrm>
              <a:custGeom>
                <a:avLst/>
                <a:gdLst/>
                <a:ahLst/>
                <a:cxnLst/>
                <a:rect l="l" t="t" r="r" b="b"/>
                <a:pathLst>
                  <a:path w="1302" h="1481" extrusionOk="0">
                    <a:moveTo>
                      <a:pt x="193" y="0"/>
                    </a:moveTo>
                    <a:cubicBezTo>
                      <a:pt x="121" y="0"/>
                      <a:pt x="59" y="38"/>
                      <a:pt x="34" y="113"/>
                    </a:cubicBezTo>
                    <a:cubicBezTo>
                      <a:pt x="0" y="213"/>
                      <a:pt x="34" y="313"/>
                      <a:pt x="134" y="346"/>
                    </a:cubicBezTo>
                    <a:cubicBezTo>
                      <a:pt x="534" y="513"/>
                      <a:pt x="834" y="913"/>
                      <a:pt x="934" y="1347"/>
                    </a:cubicBezTo>
                    <a:cubicBezTo>
                      <a:pt x="968" y="1414"/>
                      <a:pt x="1001" y="1447"/>
                      <a:pt x="1068" y="1480"/>
                    </a:cubicBezTo>
                    <a:lnTo>
                      <a:pt x="1168" y="1480"/>
                    </a:lnTo>
                    <a:cubicBezTo>
                      <a:pt x="1234" y="1447"/>
                      <a:pt x="1301" y="1347"/>
                      <a:pt x="1268" y="1247"/>
                    </a:cubicBezTo>
                    <a:cubicBezTo>
                      <a:pt x="1168" y="713"/>
                      <a:pt x="767" y="246"/>
                      <a:pt x="267" y="13"/>
                    </a:cubicBezTo>
                    <a:cubicBezTo>
                      <a:pt x="242" y="4"/>
                      <a:pt x="217" y="0"/>
                      <a:pt x="19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1" name="Google Shape;1313;p50">
                <a:extLst>
                  <a:ext uri="{FF2B5EF4-FFF2-40B4-BE49-F238E27FC236}">
                    <a16:creationId xmlns:a16="http://schemas.microsoft.com/office/drawing/2014/main" id="{700BE471-0EF1-9020-C1C1-8859EEF29408}"/>
                  </a:ext>
                </a:extLst>
              </p:cNvPr>
              <p:cNvSpPr/>
              <p:nvPr/>
            </p:nvSpPr>
            <p:spPr>
              <a:xfrm>
                <a:off x="5273924" y="2699842"/>
                <a:ext cx="127376" cy="146115"/>
              </a:xfrm>
              <a:custGeom>
                <a:avLst/>
                <a:gdLst/>
                <a:ahLst/>
                <a:cxnLst/>
                <a:rect l="l" t="t" r="r" b="b"/>
                <a:pathLst>
                  <a:path w="5805" h="6659" extrusionOk="0">
                    <a:moveTo>
                      <a:pt x="2127" y="0"/>
                    </a:moveTo>
                    <a:cubicBezTo>
                      <a:pt x="1798" y="0"/>
                      <a:pt x="1470" y="132"/>
                      <a:pt x="1102" y="454"/>
                    </a:cubicBezTo>
                    <a:cubicBezTo>
                      <a:pt x="1" y="1388"/>
                      <a:pt x="401" y="4891"/>
                      <a:pt x="1869" y="6658"/>
                    </a:cubicBezTo>
                    <a:cubicBezTo>
                      <a:pt x="5205" y="3756"/>
                      <a:pt x="5805" y="1988"/>
                      <a:pt x="4271" y="1021"/>
                    </a:cubicBezTo>
                    <a:cubicBezTo>
                      <a:pt x="3375" y="475"/>
                      <a:pt x="2751" y="0"/>
                      <a:pt x="2127" y="0"/>
                    </a:cubicBezTo>
                    <a:close/>
                  </a:path>
                </a:pathLst>
              </a:custGeom>
              <a:solidFill>
                <a:srgbClr val="EFEFE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2" name="Google Shape;1314;p50">
                <a:extLst>
                  <a:ext uri="{FF2B5EF4-FFF2-40B4-BE49-F238E27FC236}">
                    <a16:creationId xmlns:a16="http://schemas.microsoft.com/office/drawing/2014/main" id="{43EF4211-496C-9D5A-693B-21CE8927AE05}"/>
                  </a:ext>
                </a:extLst>
              </p:cNvPr>
              <p:cNvSpPr/>
              <p:nvPr/>
            </p:nvSpPr>
            <p:spPr>
              <a:xfrm>
                <a:off x="5266091" y="2801699"/>
                <a:ext cx="77391" cy="100431"/>
              </a:xfrm>
              <a:custGeom>
                <a:avLst/>
                <a:gdLst/>
                <a:ahLst/>
                <a:cxnLst/>
                <a:rect l="l" t="t" r="r" b="b"/>
                <a:pathLst>
                  <a:path w="3527" h="4577" extrusionOk="0">
                    <a:moveTo>
                      <a:pt x="1626" y="1"/>
                    </a:moveTo>
                    <a:cubicBezTo>
                      <a:pt x="714" y="1"/>
                      <a:pt x="1" y="820"/>
                      <a:pt x="58" y="1783"/>
                    </a:cubicBezTo>
                    <a:cubicBezTo>
                      <a:pt x="124" y="2717"/>
                      <a:pt x="558" y="3584"/>
                      <a:pt x="1258" y="4218"/>
                    </a:cubicBezTo>
                    <a:cubicBezTo>
                      <a:pt x="1538" y="4468"/>
                      <a:pt x="1824" y="4577"/>
                      <a:pt x="2091" y="4577"/>
                    </a:cubicBezTo>
                    <a:cubicBezTo>
                      <a:pt x="2717" y="4577"/>
                      <a:pt x="3243" y="3979"/>
                      <a:pt x="3360" y="3184"/>
                    </a:cubicBezTo>
                    <a:cubicBezTo>
                      <a:pt x="3527" y="2117"/>
                      <a:pt x="3260" y="449"/>
                      <a:pt x="2126" y="82"/>
                    </a:cubicBezTo>
                    <a:cubicBezTo>
                      <a:pt x="1955" y="26"/>
                      <a:pt x="1787" y="1"/>
                      <a:pt x="1626" y="1"/>
                    </a:cubicBez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3" name="Google Shape;1315;p50">
                <a:extLst>
                  <a:ext uri="{FF2B5EF4-FFF2-40B4-BE49-F238E27FC236}">
                    <a16:creationId xmlns:a16="http://schemas.microsoft.com/office/drawing/2014/main" id="{03AA9181-76F5-0C0A-0741-C5858AEC0ADB}"/>
                  </a:ext>
                </a:extLst>
              </p:cNvPr>
              <p:cNvSpPr/>
              <p:nvPr/>
            </p:nvSpPr>
            <p:spPr>
              <a:xfrm>
                <a:off x="5412272" y="2821777"/>
                <a:ext cx="63699" cy="63699"/>
              </a:xfrm>
              <a:custGeom>
                <a:avLst/>
                <a:gdLst/>
                <a:ahLst/>
                <a:cxnLst/>
                <a:rect l="l" t="t" r="r" b="b"/>
                <a:pathLst>
                  <a:path w="2903" h="2903" fill="none" extrusionOk="0">
                    <a:moveTo>
                      <a:pt x="2902" y="1235"/>
                    </a:moveTo>
                    <a:cubicBezTo>
                      <a:pt x="2902" y="2369"/>
                      <a:pt x="1568" y="2903"/>
                      <a:pt x="768" y="2136"/>
                    </a:cubicBezTo>
                    <a:cubicBezTo>
                      <a:pt x="0" y="1335"/>
                      <a:pt x="534" y="1"/>
                      <a:pt x="1668" y="1"/>
                    </a:cubicBezTo>
                    <a:cubicBezTo>
                      <a:pt x="2369" y="1"/>
                      <a:pt x="2902" y="534"/>
                      <a:pt x="2902" y="1235"/>
                    </a:cubicBezTo>
                    <a:close/>
                  </a:path>
                </a:pathLst>
              </a:custGeom>
              <a:noFill/>
              <a:ln w="5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4" name="Google Shape;1316;p50">
                <a:extLst>
                  <a:ext uri="{FF2B5EF4-FFF2-40B4-BE49-F238E27FC236}">
                    <a16:creationId xmlns:a16="http://schemas.microsoft.com/office/drawing/2014/main" id="{457AEC99-A0D3-77E4-4E9C-EC9F44DA9F83}"/>
                  </a:ext>
                </a:extLst>
              </p:cNvPr>
              <p:cNvSpPr/>
              <p:nvPr/>
            </p:nvSpPr>
            <p:spPr>
              <a:xfrm>
                <a:off x="5486920" y="2837159"/>
                <a:ext cx="64445" cy="63699"/>
              </a:xfrm>
              <a:custGeom>
                <a:avLst/>
                <a:gdLst/>
                <a:ahLst/>
                <a:cxnLst/>
                <a:rect l="l" t="t" r="r" b="b"/>
                <a:pathLst>
                  <a:path w="2937" h="2903" fill="none" extrusionOk="0">
                    <a:moveTo>
                      <a:pt x="2936" y="1234"/>
                    </a:moveTo>
                    <a:cubicBezTo>
                      <a:pt x="2936" y="2369"/>
                      <a:pt x="1569" y="2902"/>
                      <a:pt x="768" y="2135"/>
                    </a:cubicBezTo>
                    <a:cubicBezTo>
                      <a:pt x="1" y="1334"/>
                      <a:pt x="568" y="0"/>
                      <a:pt x="1669" y="0"/>
                    </a:cubicBezTo>
                    <a:cubicBezTo>
                      <a:pt x="2369" y="0"/>
                      <a:pt x="2936" y="534"/>
                      <a:pt x="2936" y="1234"/>
                    </a:cubicBezTo>
                    <a:close/>
                  </a:path>
                </a:pathLst>
              </a:custGeom>
              <a:noFill/>
              <a:ln w="5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5" name="Google Shape;1317;p50">
                <a:extLst>
                  <a:ext uri="{FF2B5EF4-FFF2-40B4-BE49-F238E27FC236}">
                    <a16:creationId xmlns:a16="http://schemas.microsoft.com/office/drawing/2014/main" id="{039B5553-04D2-2A01-87D4-FC5A3689FE42}"/>
                  </a:ext>
                </a:extLst>
              </p:cNvPr>
              <p:cNvSpPr/>
              <p:nvPr/>
            </p:nvSpPr>
            <p:spPr>
              <a:xfrm>
                <a:off x="5475949" y="2852518"/>
                <a:ext cx="19792" cy="8799"/>
              </a:xfrm>
              <a:custGeom>
                <a:avLst/>
                <a:gdLst/>
                <a:ahLst/>
                <a:cxnLst/>
                <a:rect l="l" t="t" r="r" b="b"/>
                <a:pathLst>
                  <a:path w="902" h="401" fill="none" extrusionOk="0">
                    <a:moveTo>
                      <a:pt x="0" y="167"/>
                    </a:moveTo>
                    <a:cubicBezTo>
                      <a:pt x="334" y="1"/>
                      <a:pt x="701" y="101"/>
                      <a:pt x="901" y="401"/>
                    </a:cubicBezTo>
                  </a:path>
                </a:pathLst>
              </a:custGeom>
              <a:noFill/>
              <a:ln w="5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1318;p50">
                <a:extLst>
                  <a:ext uri="{FF2B5EF4-FFF2-40B4-BE49-F238E27FC236}">
                    <a16:creationId xmlns:a16="http://schemas.microsoft.com/office/drawing/2014/main" id="{87B9A7C5-68C0-C547-7F40-3E376F4FF9EF}"/>
                  </a:ext>
                </a:extLst>
              </p:cNvPr>
              <p:cNvSpPr/>
              <p:nvPr/>
            </p:nvSpPr>
            <p:spPr>
              <a:xfrm>
                <a:off x="5327354" y="2806417"/>
                <a:ext cx="93716" cy="36622"/>
              </a:xfrm>
              <a:custGeom>
                <a:avLst/>
                <a:gdLst/>
                <a:ahLst/>
                <a:cxnLst/>
                <a:rect l="l" t="t" r="r" b="b"/>
                <a:pathLst>
                  <a:path w="4271" h="1669" fill="none" extrusionOk="0">
                    <a:moveTo>
                      <a:pt x="4271" y="1668"/>
                    </a:moveTo>
                    <a:cubicBezTo>
                      <a:pt x="4271" y="1668"/>
                      <a:pt x="668" y="167"/>
                      <a:pt x="1" y="0"/>
                    </a:cubicBezTo>
                  </a:path>
                </a:pathLst>
              </a:custGeom>
              <a:noFill/>
              <a:ln w="5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1319;p50">
                <a:extLst>
                  <a:ext uri="{FF2B5EF4-FFF2-40B4-BE49-F238E27FC236}">
                    <a16:creationId xmlns:a16="http://schemas.microsoft.com/office/drawing/2014/main" id="{3C4291A3-48A2-14BA-C5C1-9220AD199B32}"/>
                  </a:ext>
                </a:extLst>
              </p:cNvPr>
              <p:cNvSpPr/>
              <p:nvPr/>
            </p:nvSpPr>
            <p:spPr>
              <a:xfrm>
                <a:off x="5288560" y="2630021"/>
                <a:ext cx="316235" cy="133235"/>
              </a:xfrm>
              <a:custGeom>
                <a:avLst/>
                <a:gdLst/>
                <a:ahLst/>
                <a:cxnLst/>
                <a:rect l="l" t="t" r="r" b="b"/>
                <a:pathLst>
                  <a:path w="14412" h="6072" extrusionOk="0">
                    <a:moveTo>
                      <a:pt x="11176" y="0"/>
                    </a:moveTo>
                    <a:lnTo>
                      <a:pt x="11176" y="0"/>
                    </a:lnTo>
                    <a:cubicBezTo>
                      <a:pt x="10832" y="153"/>
                      <a:pt x="10266" y="199"/>
                      <a:pt x="9562" y="199"/>
                    </a:cubicBezTo>
                    <a:cubicBezTo>
                      <a:pt x="8474" y="199"/>
                      <a:pt x="7057" y="88"/>
                      <a:pt x="5627" y="88"/>
                    </a:cubicBezTo>
                    <a:cubicBezTo>
                      <a:pt x="4743" y="88"/>
                      <a:pt x="3855" y="130"/>
                      <a:pt x="3036" y="267"/>
                    </a:cubicBezTo>
                    <a:cubicBezTo>
                      <a:pt x="1" y="734"/>
                      <a:pt x="401" y="3703"/>
                      <a:pt x="401" y="3703"/>
                    </a:cubicBezTo>
                    <a:cubicBezTo>
                      <a:pt x="401" y="3703"/>
                      <a:pt x="1043" y="4533"/>
                      <a:pt x="2241" y="4533"/>
                    </a:cubicBezTo>
                    <a:cubicBezTo>
                      <a:pt x="2636" y="4533"/>
                      <a:pt x="3091" y="4443"/>
                      <a:pt x="3604" y="4203"/>
                    </a:cubicBezTo>
                    <a:cubicBezTo>
                      <a:pt x="3897" y="4063"/>
                      <a:pt x="4190" y="4004"/>
                      <a:pt x="4481" y="4004"/>
                    </a:cubicBezTo>
                    <a:cubicBezTo>
                      <a:pt x="6197" y="4004"/>
                      <a:pt x="7882" y="6071"/>
                      <a:pt x="9639" y="6071"/>
                    </a:cubicBezTo>
                    <a:cubicBezTo>
                      <a:pt x="9651" y="6071"/>
                      <a:pt x="9663" y="6071"/>
                      <a:pt x="9675" y="6071"/>
                    </a:cubicBezTo>
                    <a:cubicBezTo>
                      <a:pt x="11776" y="6038"/>
                      <a:pt x="13477" y="4403"/>
                      <a:pt x="13477" y="4403"/>
                    </a:cubicBezTo>
                    <a:lnTo>
                      <a:pt x="12610" y="4403"/>
                    </a:lnTo>
                    <a:cubicBezTo>
                      <a:pt x="13644" y="3569"/>
                      <a:pt x="14411" y="1401"/>
                      <a:pt x="14411" y="1401"/>
                    </a:cubicBezTo>
                    <a:lnTo>
                      <a:pt x="14411" y="1401"/>
                    </a:lnTo>
                    <a:cubicBezTo>
                      <a:pt x="13878" y="1608"/>
                      <a:pt x="13302" y="1681"/>
                      <a:pt x="12754" y="1681"/>
                    </a:cubicBezTo>
                    <a:cubicBezTo>
                      <a:pt x="11450" y="1681"/>
                      <a:pt x="10308" y="1268"/>
                      <a:pt x="10308" y="1268"/>
                    </a:cubicBezTo>
                    <a:cubicBezTo>
                      <a:pt x="10775" y="1001"/>
                      <a:pt x="11076" y="534"/>
                      <a:pt x="11176" y="0"/>
                    </a:cubicBezTo>
                    <a:close/>
                  </a:path>
                </a:pathLst>
              </a:custGeom>
              <a:solidFill>
                <a:srgbClr val="EFEFE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1320;p50">
                <a:extLst>
                  <a:ext uri="{FF2B5EF4-FFF2-40B4-BE49-F238E27FC236}">
                    <a16:creationId xmlns:a16="http://schemas.microsoft.com/office/drawing/2014/main" id="{D8A4BE95-5935-58A5-62F2-C06F85E4D9F1}"/>
                  </a:ext>
                </a:extLst>
              </p:cNvPr>
              <p:cNvSpPr/>
              <p:nvPr/>
            </p:nvSpPr>
            <p:spPr>
              <a:xfrm>
                <a:off x="5116574" y="3655460"/>
                <a:ext cx="963342" cy="330125"/>
              </a:xfrm>
              <a:custGeom>
                <a:avLst/>
                <a:gdLst/>
                <a:ahLst/>
                <a:cxnLst/>
                <a:rect l="l" t="t" r="r" b="b"/>
                <a:pathLst>
                  <a:path w="43903" h="15045" extrusionOk="0">
                    <a:moveTo>
                      <a:pt x="0" y="1"/>
                    </a:moveTo>
                    <a:lnTo>
                      <a:pt x="8640" y="9574"/>
                    </a:lnTo>
                    <a:cubicBezTo>
                      <a:pt x="8640" y="9574"/>
                      <a:pt x="8681" y="9573"/>
                      <a:pt x="8762" y="9573"/>
                    </a:cubicBezTo>
                    <a:cubicBezTo>
                      <a:pt x="9911" y="9573"/>
                      <a:pt x="18978" y="9748"/>
                      <a:pt x="29821" y="15045"/>
                    </a:cubicBezTo>
                    <a:cubicBezTo>
                      <a:pt x="29821" y="15045"/>
                      <a:pt x="42264" y="9908"/>
                      <a:pt x="43431" y="5638"/>
                    </a:cubicBezTo>
                    <a:cubicBezTo>
                      <a:pt x="43902" y="3863"/>
                      <a:pt x="39465" y="3345"/>
                      <a:pt x="34118" y="3345"/>
                    </a:cubicBezTo>
                    <a:cubicBezTo>
                      <a:pt x="26598" y="3345"/>
                      <a:pt x="17279" y="4370"/>
                      <a:pt x="17279" y="4370"/>
                    </a:cubicBezTo>
                    <a:lnTo>
                      <a:pt x="0" y="1"/>
                    </a:lnTo>
                    <a:close/>
                  </a:path>
                </a:pathLst>
              </a:custGeom>
              <a:solidFill>
                <a:srgbClr val="000000">
                  <a:alpha val="781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1321;p50">
                <a:extLst>
                  <a:ext uri="{FF2B5EF4-FFF2-40B4-BE49-F238E27FC236}">
                    <a16:creationId xmlns:a16="http://schemas.microsoft.com/office/drawing/2014/main" id="{CD7C6497-0C1E-2EDA-3A5C-36E205CA8869}"/>
                  </a:ext>
                </a:extLst>
              </p:cNvPr>
              <p:cNvSpPr/>
              <p:nvPr/>
            </p:nvSpPr>
            <p:spPr>
              <a:xfrm>
                <a:off x="5133404" y="3593253"/>
                <a:ext cx="563615" cy="178809"/>
              </a:xfrm>
              <a:custGeom>
                <a:avLst/>
                <a:gdLst/>
                <a:ahLst/>
                <a:cxnLst/>
                <a:rect l="l" t="t" r="r" b="b"/>
                <a:pathLst>
                  <a:path w="25686" h="8149" extrusionOk="0">
                    <a:moveTo>
                      <a:pt x="1668" y="0"/>
                    </a:moveTo>
                    <a:lnTo>
                      <a:pt x="0" y="4070"/>
                    </a:lnTo>
                    <a:cubicBezTo>
                      <a:pt x="0" y="4070"/>
                      <a:pt x="15378" y="7672"/>
                      <a:pt x="15978" y="8006"/>
                    </a:cubicBezTo>
                    <a:cubicBezTo>
                      <a:pt x="16150" y="8097"/>
                      <a:pt x="16756" y="8148"/>
                      <a:pt x="17570" y="8148"/>
                    </a:cubicBezTo>
                    <a:cubicBezTo>
                      <a:pt x="19438" y="8148"/>
                      <a:pt x="22403" y="7879"/>
                      <a:pt x="23751" y="7205"/>
                    </a:cubicBezTo>
                    <a:cubicBezTo>
                      <a:pt x="25685" y="6238"/>
                      <a:pt x="22283" y="3469"/>
                      <a:pt x="21382" y="3469"/>
                    </a:cubicBezTo>
                    <a:cubicBezTo>
                      <a:pt x="20515" y="3469"/>
                      <a:pt x="15545" y="4537"/>
                      <a:pt x="15545" y="4537"/>
                    </a:cubicBezTo>
                    <a:lnTo>
                      <a:pt x="1668" y="0"/>
                    </a:lnTo>
                    <a:close/>
                  </a:path>
                </a:pathLst>
              </a:custGeom>
              <a:solidFill>
                <a:srgbClr val="EBB3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1322;p50">
                <a:extLst>
                  <a:ext uri="{FF2B5EF4-FFF2-40B4-BE49-F238E27FC236}">
                    <a16:creationId xmlns:a16="http://schemas.microsoft.com/office/drawing/2014/main" id="{110A8415-EF70-C8D8-C72B-1ACF61743D73}"/>
                  </a:ext>
                </a:extLst>
              </p:cNvPr>
              <p:cNvSpPr/>
              <p:nvPr/>
            </p:nvSpPr>
            <p:spPr>
              <a:xfrm>
                <a:off x="4825244" y="3017636"/>
                <a:ext cx="376972" cy="685418"/>
              </a:xfrm>
              <a:custGeom>
                <a:avLst/>
                <a:gdLst/>
                <a:ahLst/>
                <a:cxnLst/>
                <a:rect l="l" t="t" r="r" b="b"/>
                <a:pathLst>
                  <a:path w="17180" h="31237" extrusionOk="0">
                    <a:moveTo>
                      <a:pt x="11748" y="1"/>
                    </a:moveTo>
                    <a:cubicBezTo>
                      <a:pt x="11704" y="1"/>
                      <a:pt x="11658" y="5"/>
                      <a:pt x="11609" y="14"/>
                    </a:cubicBezTo>
                    <a:cubicBezTo>
                      <a:pt x="6506" y="1015"/>
                      <a:pt x="1" y="20062"/>
                      <a:pt x="3837" y="24966"/>
                    </a:cubicBezTo>
                    <a:cubicBezTo>
                      <a:pt x="7706" y="29902"/>
                      <a:pt x="14778" y="31237"/>
                      <a:pt x="14778" y="31237"/>
                    </a:cubicBezTo>
                    <a:lnTo>
                      <a:pt x="17180" y="25933"/>
                    </a:lnTo>
                    <a:cubicBezTo>
                      <a:pt x="17180" y="25933"/>
                      <a:pt x="11976" y="24165"/>
                      <a:pt x="10642" y="21363"/>
                    </a:cubicBezTo>
                    <a:cubicBezTo>
                      <a:pt x="9328" y="18571"/>
                      <a:pt x="14578" y="1"/>
                      <a:pt x="1174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1323;p50">
                <a:extLst>
                  <a:ext uri="{FF2B5EF4-FFF2-40B4-BE49-F238E27FC236}">
                    <a16:creationId xmlns:a16="http://schemas.microsoft.com/office/drawing/2014/main" id="{CEE4CE43-7281-62CB-5F35-054F159DA8A2}"/>
                  </a:ext>
                </a:extLst>
              </p:cNvPr>
              <p:cNvSpPr/>
              <p:nvPr/>
            </p:nvSpPr>
            <p:spPr>
              <a:xfrm>
                <a:off x="5138517" y="3577872"/>
                <a:ext cx="104688" cy="136899"/>
              </a:xfrm>
              <a:custGeom>
                <a:avLst/>
                <a:gdLst/>
                <a:ahLst/>
                <a:cxnLst/>
                <a:rect l="l" t="t" r="r" b="b"/>
                <a:pathLst>
                  <a:path w="4771" h="6239" extrusionOk="0">
                    <a:moveTo>
                      <a:pt x="2903" y="1"/>
                    </a:moveTo>
                    <a:lnTo>
                      <a:pt x="1" y="5705"/>
                    </a:lnTo>
                    <a:lnTo>
                      <a:pt x="2503" y="6238"/>
                    </a:lnTo>
                    <a:lnTo>
                      <a:pt x="4771" y="968"/>
                    </a:lnTo>
                    <a:lnTo>
                      <a:pt x="2903"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1324;p50">
                <a:extLst>
                  <a:ext uri="{FF2B5EF4-FFF2-40B4-BE49-F238E27FC236}">
                    <a16:creationId xmlns:a16="http://schemas.microsoft.com/office/drawing/2014/main" id="{70BBF99C-B63D-4FEE-5094-07D5A1AD08A1}"/>
                  </a:ext>
                </a:extLst>
              </p:cNvPr>
              <p:cNvSpPr/>
              <p:nvPr/>
            </p:nvSpPr>
            <p:spPr>
              <a:xfrm>
                <a:off x="5138517" y="3577872"/>
                <a:ext cx="104688" cy="136899"/>
              </a:xfrm>
              <a:custGeom>
                <a:avLst/>
                <a:gdLst/>
                <a:ahLst/>
                <a:cxnLst/>
                <a:rect l="l" t="t" r="r" b="b"/>
                <a:pathLst>
                  <a:path w="4771" h="6239" extrusionOk="0">
                    <a:moveTo>
                      <a:pt x="2903" y="1"/>
                    </a:moveTo>
                    <a:lnTo>
                      <a:pt x="1" y="5705"/>
                    </a:lnTo>
                    <a:lnTo>
                      <a:pt x="2503" y="6238"/>
                    </a:lnTo>
                    <a:lnTo>
                      <a:pt x="4771" y="968"/>
                    </a:lnTo>
                    <a:lnTo>
                      <a:pt x="290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1325;p50">
                <a:extLst>
                  <a:ext uri="{FF2B5EF4-FFF2-40B4-BE49-F238E27FC236}">
                    <a16:creationId xmlns:a16="http://schemas.microsoft.com/office/drawing/2014/main" id="{9758EB4B-6FB2-0BEF-B243-E7673D1FA207}"/>
                  </a:ext>
                </a:extLst>
              </p:cNvPr>
              <p:cNvSpPr/>
              <p:nvPr/>
            </p:nvSpPr>
            <p:spPr>
              <a:xfrm>
                <a:off x="5328100" y="3751349"/>
                <a:ext cx="786858" cy="46123"/>
              </a:xfrm>
              <a:custGeom>
                <a:avLst/>
                <a:gdLst/>
                <a:ahLst/>
                <a:cxnLst/>
                <a:rect l="l" t="t" r="r" b="b"/>
                <a:pathLst>
                  <a:path w="35860" h="2102" extrusionOk="0">
                    <a:moveTo>
                      <a:pt x="0" y="0"/>
                    </a:moveTo>
                    <a:lnTo>
                      <a:pt x="0" y="901"/>
                    </a:lnTo>
                    <a:cubicBezTo>
                      <a:pt x="0" y="1535"/>
                      <a:pt x="501" y="2068"/>
                      <a:pt x="1134" y="2102"/>
                    </a:cubicBezTo>
                    <a:lnTo>
                      <a:pt x="34658" y="2102"/>
                    </a:lnTo>
                    <a:cubicBezTo>
                      <a:pt x="35292" y="2068"/>
                      <a:pt x="35826" y="1568"/>
                      <a:pt x="35859" y="901"/>
                    </a:cubicBezTo>
                    <a:lnTo>
                      <a:pt x="35859"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1326;p50">
                <a:extLst>
                  <a:ext uri="{FF2B5EF4-FFF2-40B4-BE49-F238E27FC236}">
                    <a16:creationId xmlns:a16="http://schemas.microsoft.com/office/drawing/2014/main" id="{8F7BAEDE-C094-F61A-DB81-D5B17E7C3329}"/>
                  </a:ext>
                </a:extLst>
              </p:cNvPr>
              <p:cNvSpPr/>
              <p:nvPr/>
            </p:nvSpPr>
            <p:spPr>
              <a:xfrm>
                <a:off x="5602579" y="3751349"/>
                <a:ext cx="512379" cy="46123"/>
              </a:xfrm>
              <a:custGeom>
                <a:avLst/>
                <a:gdLst/>
                <a:ahLst/>
                <a:cxnLst/>
                <a:rect l="l" t="t" r="r" b="b"/>
                <a:pathLst>
                  <a:path w="23351" h="2102" extrusionOk="0">
                    <a:moveTo>
                      <a:pt x="0" y="0"/>
                    </a:moveTo>
                    <a:lnTo>
                      <a:pt x="0" y="901"/>
                    </a:lnTo>
                    <a:cubicBezTo>
                      <a:pt x="0" y="1535"/>
                      <a:pt x="501" y="2068"/>
                      <a:pt x="1134" y="2102"/>
                    </a:cubicBezTo>
                    <a:lnTo>
                      <a:pt x="22149" y="2102"/>
                    </a:lnTo>
                    <a:cubicBezTo>
                      <a:pt x="22783" y="2068"/>
                      <a:pt x="23317" y="1568"/>
                      <a:pt x="23350" y="901"/>
                    </a:cubicBezTo>
                    <a:lnTo>
                      <a:pt x="23350"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1327;p50">
                <a:extLst>
                  <a:ext uri="{FF2B5EF4-FFF2-40B4-BE49-F238E27FC236}">
                    <a16:creationId xmlns:a16="http://schemas.microsoft.com/office/drawing/2014/main" id="{ADBC26DF-55AE-A8F8-427B-93ABCE9509F6}"/>
                  </a:ext>
                </a:extLst>
              </p:cNvPr>
              <p:cNvSpPr/>
              <p:nvPr/>
            </p:nvSpPr>
            <p:spPr>
              <a:xfrm>
                <a:off x="5603435" y="3376571"/>
                <a:ext cx="662159" cy="402645"/>
              </a:xfrm>
              <a:custGeom>
                <a:avLst/>
                <a:gdLst/>
                <a:ahLst/>
                <a:cxnLst/>
                <a:rect l="l" t="t" r="r" b="b"/>
                <a:pathLst>
                  <a:path w="30177" h="18350" extrusionOk="0">
                    <a:moveTo>
                      <a:pt x="29130" y="0"/>
                    </a:moveTo>
                    <a:cubicBezTo>
                      <a:pt x="29114" y="0"/>
                      <a:pt x="29098" y="1"/>
                      <a:pt x="29082" y="1"/>
                    </a:cubicBezTo>
                    <a:lnTo>
                      <a:pt x="6933" y="1"/>
                    </a:lnTo>
                    <a:cubicBezTo>
                      <a:pt x="6199" y="35"/>
                      <a:pt x="5565" y="535"/>
                      <a:pt x="5332" y="1202"/>
                    </a:cubicBezTo>
                    <a:lnTo>
                      <a:pt x="228" y="17114"/>
                    </a:lnTo>
                    <a:cubicBezTo>
                      <a:pt x="0" y="17700"/>
                      <a:pt x="439" y="18349"/>
                      <a:pt x="1050" y="18349"/>
                    </a:cubicBezTo>
                    <a:cubicBezTo>
                      <a:pt x="1065" y="18349"/>
                      <a:pt x="1080" y="18349"/>
                      <a:pt x="1095" y="18348"/>
                    </a:cubicBezTo>
                    <a:lnTo>
                      <a:pt x="23244" y="18348"/>
                    </a:lnTo>
                    <a:cubicBezTo>
                      <a:pt x="23978" y="18281"/>
                      <a:pt x="24612" y="17814"/>
                      <a:pt x="24846" y="17147"/>
                    </a:cubicBezTo>
                    <a:lnTo>
                      <a:pt x="29916" y="1202"/>
                    </a:lnTo>
                    <a:cubicBezTo>
                      <a:pt x="30176" y="649"/>
                      <a:pt x="29770" y="0"/>
                      <a:pt x="29130"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1328;p50">
                <a:extLst>
                  <a:ext uri="{FF2B5EF4-FFF2-40B4-BE49-F238E27FC236}">
                    <a16:creationId xmlns:a16="http://schemas.microsoft.com/office/drawing/2014/main" id="{4F84D82F-C6EA-4513-DCE7-4456AAAF80BE}"/>
                  </a:ext>
                </a:extLst>
              </p:cNvPr>
              <p:cNvSpPr/>
              <p:nvPr/>
            </p:nvSpPr>
            <p:spPr>
              <a:xfrm>
                <a:off x="5621735" y="3376571"/>
                <a:ext cx="643859" cy="402645"/>
              </a:xfrm>
              <a:custGeom>
                <a:avLst/>
                <a:gdLst/>
                <a:ahLst/>
                <a:cxnLst/>
                <a:rect l="l" t="t" r="r" b="b"/>
                <a:pathLst>
                  <a:path w="29343" h="18350" extrusionOk="0">
                    <a:moveTo>
                      <a:pt x="28296" y="0"/>
                    </a:moveTo>
                    <a:cubicBezTo>
                      <a:pt x="28280" y="0"/>
                      <a:pt x="28264" y="1"/>
                      <a:pt x="28248" y="1"/>
                    </a:cubicBezTo>
                    <a:lnTo>
                      <a:pt x="6933" y="1"/>
                    </a:lnTo>
                    <a:cubicBezTo>
                      <a:pt x="6199" y="35"/>
                      <a:pt x="5565" y="535"/>
                      <a:pt x="5332" y="1202"/>
                    </a:cubicBezTo>
                    <a:lnTo>
                      <a:pt x="228" y="17114"/>
                    </a:lnTo>
                    <a:cubicBezTo>
                      <a:pt x="0" y="17700"/>
                      <a:pt x="439" y="18349"/>
                      <a:pt x="1050" y="18349"/>
                    </a:cubicBezTo>
                    <a:cubicBezTo>
                      <a:pt x="1065" y="18349"/>
                      <a:pt x="1080" y="18349"/>
                      <a:pt x="1095" y="18348"/>
                    </a:cubicBezTo>
                    <a:lnTo>
                      <a:pt x="22410" y="18348"/>
                    </a:lnTo>
                    <a:cubicBezTo>
                      <a:pt x="23144" y="18281"/>
                      <a:pt x="23778" y="17814"/>
                      <a:pt x="24012" y="17147"/>
                    </a:cubicBezTo>
                    <a:lnTo>
                      <a:pt x="29082" y="1202"/>
                    </a:lnTo>
                    <a:cubicBezTo>
                      <a:pt x="29342" y="649"/>
                      <a:pt x="28936" y="0"/>
                      <a:pt x="2829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1329;p50">
                <a:extLst>
                  <a:ext uri="{FF2B5EF4-FFF2-40B4-BE49-F238E27FC236}">
                    <a16:creationId xmlns:a16="http://schemas.microsoft.com/office/drawing/2014/main" id="{F38E9455-D900-1DCC-37A5-48EDAD633647}"/>
                  </a:ext>
                </a:extLst>
              </p:cNvPr>
              <p:cNvSpPr/>
              <p:nvPr/>
            </p:nvSpPr>
            <p:spPr>
              <a:xfrm>
                <a:off x="5913636" y="3539077"/>
                <a:ext cx="95911" cy="95187"/>
              </a:xfrm>
              <a:custGeom>
                <a:avLst/>
                <a:gdLst/>
                <a:ahLst/>
                <a:cxnLst/>
                <a:rect l="l" t="t" r="r" b="b"/>
                <a:pathLst>
                  <a:path w="4371" h="4338" extrusionOk="0">
                    <a:moveTo>
                      <a:pt x="3070" y="1"/>
                    </a:moveTo>
                    <a:lnTo>
                      <a:pt x="1" y="2169"/>
                    </a:lnTo>
                    <a:lnTo>
                      <a:pt x="1302" y="4337"/>
                    </a:lnTo>
                    <a:lnTo>
                      <a:pt x="4371" y="2169"/>
                    </a:lnTo>
                    <a:lnTo>
                      <a:pt x="307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1330;p50">
                <a:extLst>
                  <a:ext uri="{FF2B5EF4-FFF2-40B4-BE49-F238E27FC236}">
                    <a16:creationId xmlns:a16="http://schemas.microsoft.com/office/drawing/2014/main" id="{B4F92141-4B9C-FA83-01DC-30F8AE0B0692}"/>
                  </a:ext>
                </a:extLst>
              </p:cNvPr>
              <p:cNvSpPr/>
              <p:nvPr/>
            </p:nvSpPr>
            <p:spPr>
              <a:xfrm>
                <a:off x="5301747" y="2816664"/>
                <a:ext cx="226183" cy="195244"/>
              </a:xfrm>
              <a:custGeom>
                <a:avLst/>
                <a:gdLst/>
                <a:ahLst/>
                <a:cxnLst/>
                <a:rect l="l" t="t" r="r" b="b"/>
                <a:pathLst>
                  <a:path w="10308" h="8898" extrusionOk="0">
                    <a:moveTo>
                      <a:pt x="2002" y="0"/>
                    </a:moveTo>
                    <a:lnTo>
                      <a:pt x="1535" y="467"/>
                    </a:lnTo>
                    <a:lnTo>
                      <a:pt x="901" y="2569"/>
                    </a:lnTo>
                    <a:cubicBezTo>
                      <a:pt x="901" y="2569"/>
                      <a:pt x="0" y="4704"/>
                      <a:pt x="1101" y="6638"/>
                    </a:cubicBezTo>
                    <a:lnTo>
                      <a:pt x="1135" y="6672"/>
                    </a:lnTo>
                    <a:cubicBezTo>
                      <a:pt x="2098" y="8192"/>
                      <a:pt x="3612" y="8898"/>
                      <a:pt x="5137" y="8898"/>
                    </a:cubicBezTo>
                    <a:cubicBezTo>
                      <a:pt x="6990" y="8898"/>
                      <a:pt x="8859" y="7856"/>
                      <a:pt x="9774" y="5971"/>
                    </a:cubicBezTo>
                    <a:cubicBezTo>
                      <a:pt x="9974" y="5537"/>
                      <a:pt x="10174" y="5104"/>
                      <a:pt x="10308" y="4670"/>
                    </a:cubicBezTo>
                    <a:lnTo>
                      <a:pt x="10308" y="4670"/>
                    </a:lnTo>
                    <a:cubicBezTo>
                      <a:pt x="10308" y="4670"/>
                      <a:pt x="9491" y="5408"/>
                      <a:pt x="9169" y="5408"/>
                    </a:cubicBezTo>
                    <a:cubicBezTo>
                      <a:pt x="9128" y="5408"/>
                      <a:pt x="9096" y="5397"/>
                      <a:pt x="9074" y="5371"/>
                    </a:cubicBezTo>
                    <a:cubicBezTo>
                      <a:pt x="8873" y="5137"/>
                      <a:pt x="7239" y="5371"/>
                      <a:pt x="6772" y="5070"/>
                    </a:cubicBezTo>
                    <a:cubicBezTo>
                      <a:pt x="6338" y="4770"/>
                      <a:pt x="5404" y="3703"/>
                      <a:pt x="5037" y="3603"/>
                    </a:cubicBezTo>
                    <a:cubicBezTo>
                      <a:pt x="4637" y="3503"/>
                      <a:pt x="2769" y="3303"/>
                      <a:pt x="2435" y="2735"/>
                    </a:cubicBezTo>
                    <a:cubicBezTo>
                      <a:pt x="2102" y="2135"/>
                      <a:pt x="2002" y="0"/>
                      <a:pt x="2002" y="0"/>
                    </a:cubicBezTo>
                    <a:close/>
                  </a:path>
                </a:pathLst>
              </a:custGeom>
              <a:solidFill>
                <a:srgbClr val="EFEFE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1331;p50">
                <a:extLst>
                  <a:ext uri="{FF2B5EF4-FFF2-40B4-BE49-F238E27FC236}">
                    <a16:creationId xmlns:a16="http://schemas.microsoft.com/office/drawing/2014/main" id="{3E754B64-6D62-A416-9ADA-F20C15B8D090}"/>
                  </a:ext>
                </a:extLst>
              </p:cNvPr>
              <p:cNvSpPr/>
              <p:nvPr/>
            </p:nvSpPr>
            <p:spPr>
              <a:xfrm>
                <a:off x="5406413" y="2910337"/>
                <a:ext cx="46869" cy="35898"/>
              </a:xfrm>
              <a:custGeom>
                <a:avLst/>
                <a:gdLst/>
                <a:ahLst/>
                <a:cxnLst/>
                <a:rect l="l" t="t" r="r" b="b"/>
                <a:pathLst>
                  <a:path w="2136" h="1636" fill="none" extrusionOk="0">
                    <a:moveTo>
                      <a:pt x="0" y="1"/>
                    </a:moveTo>
                    <a:cubicBezTo>
                      <a:pt x="0" y="1"/>
                      <a:pt x="367" y="1335"/>
                      <a:pt x="2135" y="1635"/>
                    </a:cubicBezTo>
                  </a:path>
                </a:pathLst>
              </a:custGeom>
              <a:noFill/>
              <a:ln w="5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E1294B7E-86E5-006E-CE33-7698F75A862B}"/>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8 / 28</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0381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23CE62B9-AE07-D708-4B5B-52C5EABF4DD2}"/>
              </a:ext>
            </a:extLst>
          </p:cNvPr>
          <p:cNvPicPr>
            <a:picLocks noChangeAspect="1"/>
          </p:cNvPicPr>
          <p:nvPr/>
        </p:nvPicPr>
        <p:blipFill>
          <a:blip r:embed="rId3"/>
          <a:stretch>
            <a:fillRect/>
          </a:stretch>
        </p:blipFill>
        <p:spPr>
          <a:xfrm>
            <a:off x="35079" y="378201"/>
            <a:ext cx="9072871" cy="4389032"/>
          </a:xfrm>
          <a:prstGeom prst="rect">
            <a:avLst/>
          </a:prstGeom>
        </p:spPr>
      </p:pic>
      <p:sp>
        <p:nvSpPr>
          <p:cNvPr id="3" name="TextBox 2">
            <a:extLst>
              <a:ext uri="{FF2B5EF4-FFF2-40B4-BE49-F238E27FC236}">
                <a16:creationId xmlns:a16="http://schemas.microsoft.com/office/drawing/2014/main" id="{857A0A21-97E4-827B-BC6F-0FE7FC90BC40}"/>
              </a:ext>
            </a:extLst>
          </p:cNvPr>
          <p:cNvSpPr txBox="1"/>
          <p:nvPr/>
        </p:nvSpPr>
        <p:spPr>
          <a:xfrm>
            <a:off x="8415339" y="4843463"/>
            <a:ext cx="728662"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9 / 28</a:t>
            </a:r>
            <a:endParaRPr lang="fr-FR" dirty="0">
              <a:latin typeface="Poppins" panose="00000500000000000000" pitchFamily="2" charset="0"/>
              <a:cs typeface="Poppins" panose="00000500000000000000" pitchFamily="2" charset="0"/>
            </a:endParaRPr>
          </a:p>
        </p:txBody>
      </p:sp>
      <p:sp>
        <p:nvSpPr>
          <p:cNvPr id="4" name="Rectangle 3">
            <a:extLst>
              <a:ext uri="{FF2B5EF4-FFF2-40B4-BE49-F238E27FC236}">
                <a16:creationId xmlns:a16="http://schemas.microsoft.com/office/drawing/2014/main" id="{B006B3B0-FC15-BE71-4507-E842CB906510}"/>
              </a:ext>
            </a:extLst>
          </p:cNvPr>
          <p:cNvSpPr/>
          <p:nvPr/>
        </p:nvSpPr>
        <p:spPr>
          <a:xfrm>
            <a:off x="56511" y="642939"/>
            <a:ext cx="1615127" cy="33075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p>
        </p:txBody>
      </p:sp>
      <p:sp>
        <p:nvSpPr>
          <p:cNvPr id="5" name="TextBox 4">
            <a:extLst>
              <a:ext uri="{FF2B5EF4-FFF2-40B4-BE49-F238E27FC236}">
                <a16:creationId xmlns:a16="http://schemas.microsoft.com/office/drawing/2014/main" id="{010CE1C5-BC2E-0790-4326-B3C9E020B7F8}"/>
              </a:ext>
            </a:extLst>
          </p:cNvPr>
          <p:cNvSpPr txBox="1"/>
          <p:nvPr/>
        </p:nvSpPr>
        <p:spPr>
          <a:xfrm>
            <a:off x="403302" y="3879055"/>
            <a:ext cx="921543" cy="30777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sensors</a:t>
            </a:r>
            <a:endParaRPr lang="fr-FR" b="1" dirty="0">
              <a:ln/>
              <a:solidFill>
                <a:schemeClr val="accent4"/>
              </a:solidFill>
            </a:endParaRPr>
          </a:p>
        </p:txBody>
      </p:sp>
      <p:pic>
        <p:nvPicPr>
          <p:cNvPr id="6" name="Picture 3" descr="Diagram&#10;&#10;Description automatically generated">
            <a:extLst>
              <a:ext uri="{FF2B5EF4-FFF2-40B4-BE49-F238E27FC236}">
                <a16:creationId xmlns:a16="http://schemas.microsoft.com/office/drawing/2014/main" id="{A362D538-4DC1-A8D1-CE1A-4D97D5E57D63}"/>
              </a:ext>
            </a:extLst>
          </p:cNvPr>
          <p:cNvPicPr>
            <a:picLocks noChangeAspect="1"/>
          </p:cNvPicPr>
          <p:nvPr/>
        </p:nvPicPr>
        <p:blipFill>
          <a:blip r:embed="rId3"/>
          <a:stretch>
            <a:fillRect/>
          </a:stretch>
        </p:blipFill>
        <p:spPr>
          <a:xfrm>
            <a:off x="0" y="377234"/>
            <a:ext cx="9072871" cy="4389032"/>
          </a:xfrm>
          <a:prstGeom prst="rect">
            <a:avLst/>
          </a:prstGeom>
        </p:spPr>
      </p:pic>
      <p:sp>
        <p:nvSpPr>
          <p:cNvPr id="7" name="Rectangle 6">
            <a:extLst>
              <a:ext uri="{FF2B5EF4-FFF2-40B4-BE49-F238E27FC236}">
                <a16:creationId xmlns:a16="http://schemas.microsoft.com/office/drawing/2014/main" id="{46D29365-CBE6-C99E-637D-8B80C865D48A}"/>
              </a:ext>
            </a:extLst>
          </p:cNvPr>
          <p:cNvSpPr/>
          <p:nvPr/>
        </p:nvSpPr>
        <p:spPr>
          <a:xfrm>
            <a:off x="21432" y="642939"/>
            <a:ext cx="1615127" cy="33075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p>
        </p:txBody>
      </p:sp>
      <p:sp>
        <p:nvSpPr>
          <p:cNvPr id="8" name="TextBox 7">
            <a:extLst>
              <a:ext uri="{FF2B5EF4-FFF2-40B4-BE49-F238E27FC236}">
                <a16:creationId xmlns:a16="http://schemas.microsoft.com/office/drawing/2014/main" id="{BC5A0F4D-1C88-90EE-C5D0-48B09A85E3BC}"/>
              </a:ext>
            </a:extLst>
          </p:cNvPr>
          <p:cNvSpPr txBox="1"/>
          <p:nvPr/>
        </p:nvSpPr>
        <p:spPr>
          <a:xfrm>
            <a:off x="368223" y="3879055"/>
            <a:ext cx="921543" cy="30777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sensors</a:t>
            </a:r>
            <a:endParaRPr lang="fr-FR" b="1" dirty="0">
              <a:ln/>
              <a:solidFill>
                <a:schemeClr val="accent4"/>
              </a:solidFill>
            </a:endParaRPr>
          </a:p>
        </p:txBody>
      </p:sp>
      <p:sp>
        <p:nvSpPr>
          <p:cNvPr id="9" name="Rectangle 8">
            <a:extLst>
              <a:ext uri="{FF2B5EF4-FFF2-40B4-BE49-F238E27FC236}">
                <a16:creationId xmlns:a16="http://schemas.microsoft.com/office/drawing/2014/main" id="{E27E5C45-BC50-C75E-399F-448694275531}"/>
              </a:ext>
            </a:extLst>
          </p:cNvPr>
          <p:cNvSpPr/>
          <p:nvPr/>
        </p:nvSpPr>
        <p:spPr>
          <a:xfrm>
            <a:off x="5407819" y="278606"/>
            <a:ext cx="3728707" cy="456485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ABAF5C2-3CA8-DBCD-B044-BC6BEB02B32F}"/>
              </a:ext>
            </a:extLst>
          </p:cNvPr>
          <p:cNvSpPr/>
          <p:nvPr/>
        </p:nvSpPr>
        <p:spPr>
          <a:xfrm>
            <a:off x="3450431" y="278607"/>
            <a:ext cx="1957388" cy="343614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0</a:t>
            </a:r>
            <a:endParaRPr lang="fr-FR" dirty="0"/>
          </a:p>
        </p:txBody>
      </p:sp>
      <p:pic>
        <p:nvPicPr>
          <p:cNvPr id="14" name="Graphic 13" descr="Map with pin">
            <a:extLst>
              <a:ext uri="{FF2B5EF4-FFF2-40B4-BE49-F238E27FC236}">
                <a16:creationId xmlns:a16="http://schemas.microsoft.com/office/drawing/2014/main" id="{1EA6FE64-9290-4B8B-4C6F-DDBE44D1EC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8982" y="0"/>
            <a:ext cx="914400" cy="914400"/>
          </a:xfrm>
          <a:prstGeom prst="rect">
            <a:avLst/>
          </a:prstGeom>
        </p:spPr>
      </p:pic>
      <p:sp>
        <p:nvSpPr>
          <p:cNvPr id="11" name="TextBox 10">
            <a:extLst>
              <a:ext uri="{FF2B5EF4-FFF2-40B4-BE49-F238E27FC236}">
                <a16:creationId xmlns:a16="http://schemas.microsoft.com/office/drawing/2014/main" id="{827960EE-7B48-D0D7-A15D-68E3725A48E5}"/>
              </a:ext>
            </a:extLst>
          </p:cNvPr>
          <p:cNvSpPr txBox="1"/>
          <p:nvPr/>
        </p:nvSpPr>
        <p:spPr>
          <a:xfrm>
            <a:off x="322504" y="4694400"/>
            <a:ext cx="8057756" cy="261610"/>
          </a:xfrm>
          <a:prstGeom prst="rect">
            <a:avLst/>
          </a:prstGeom>
          <a:noFill/>
        </p:spPr>
        <p:txBody>
          <a:bodyPr wrap="square" rtlCol="0">
            <a:spAutoFit/>
          </a:bodyPr>
          <a:lstStyle/>
          <a:p>
            <a:r>
              <a:rPr lang="en-IN" sz="1050" dirty="0"/>
              <a:t>SOURCE: J. </a:t>
            </a:r>
            <a:r>
              <a:rPr lang="en-IN" sz="1050" dirty="0" err="1"/>
              <a:t>Bessa</a:t>
            </a:r>
            <a:r>
              <a:rPr lang="en-IN" sz="1050" dirty="0"/>
              <a:t> and A. Ceballos. Autonomous robotic aerial vehicle: S3 project report. March, 2022</a:t>
            </a:r>
            <a:endParaRPr lang="fr-FR" sz="1050" dirty="0"/>
          </a:p>
        </p:txBody>
      </p:sp>
    </p:spTree>
    <p:extLst>
      <p:ext uri="{BB962C8B-B14F-4D97-AF65-F5344CB8AC3E}">
        <p14:creationId xmlns:p14="http://schemas.microsoft.com/office/powerpoint/2010/main" val="37942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TotalTime>
  <Words>1194</Words>
  <Application>Microsoft Office PowerPoint</Application>
  <PresentationFormat>On-screen Show (16:9)</PresentationFormat>
  <Paragraphs>165</Paragraphs>
  <Slides>30</Slides>
  <Notes>30</Notes>
  <HiddenSlides>2</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Poppins Black</vt:lpstr>
      <vt:lpstr>SimSun</vt:lpstr>
      <vt:lpstr>Poppins</vt:lpstr>
      <vt:lpstr>Palanquin Dark</vt:lpstr>
      <vt:lpstr>Arial</vt:lpstr>
      <vt:lpstr>Calibri</vt:lpstr>
      <vt:lpstr>Robotic Workshop by Slidesgo</vt:lpstr>
      <vt:lpstr>Robotic Workshop by Slidesgo</vt:lpstr>
      <vt:lpstr>Autonomous Robotic Aerial Vehicle: ARAV Control in Complex Environments</vt:lpstr>
      <vt:lpstr>About  the Project</vt:lpstr>
      <vt:lpstr>Background</vt:lpstr>
      <vt:lpstr>Main Goal</vt:lpstr>
      <vt:lpstr>Simulation Environment</vt:lpstr>
      <vt:lpstr>ROS Architecture</vt:lpstr>
      <vt:lpstr>Gazebo</vt:lpstr>
      <vt:lpstr>Software Architecture</vt:lpstr>
      <vt:lpstr>PowerPoint Presentation</vt:lpstr>
      <vt:lpstr>Development Areas</vt:lpstr>
      <vt:lpstr>PowerPoint Presentation</vt:lpstr>
      <vt:lpstr>Path Planning Module Development &amp; RRT*</vt:lpstr>
      <vt:lpstr>How RRT* works</vt:lpstr>
      <vt:lpstr>Mechanical Work Objective</vt:lpstr>
      <vt:lpstr>Custom Energy Objective</vt:lpstr>
      <vt:lpstr>State Cost Integral Objective</vt:lpstr>
      <vt:lpstr>PowerPoint Presentation</vt:lpstr>
      <vt:lpstr>Path Planning Module &amp; A*</vt:lpstr>
      <vt:lpstr>How A* works</vt:lpstr>
      <vt:lpstr>A* caller node</vt:lpstr>
      <vt:lpstr>Errors encountered</vt:lpstr>
      <vt:lpstr>Path Control Module</vt:lpstr>
      <vt:lpstr>Logic Developed</vt:lpstr>
      <vt:lpstr>"Luffy" - Upgraded vehicle</vt:lpstr>
      <vt:lpstr>Aerial Controller Results</vt:lpstr>
      <vt:lpstr>Ground Controller Development</vt:lpstr>
      <vt:lpstr>Conclusion &amp; Future Scope of the Project</vt:lpstr>
      <vt:lpstr>PowerPoint Presentation</vt:lpstr>
      <vt:lpstr>Software Architecture of the Vehicle</vt:lpstr>
      <vt:lpstr>Hybrid Module Optimization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Robotic Aerial Vehicle: ARAV Control in Complex Environments</dc:title>
  <cp:lastModifiedBy>Harshini Aich</cp:lastModifiedBy>
  <cp:revision>340</cp:revision>
  <dcterms:modified xsi:type="dcterms:W3CDTF">2023-03-30T08:46:01Z</dcterms:modified>
</cp:coreProperties>
</file>